
<file path=[Content_Types].xml><?xml version="1.0" encoding="utf-8"?>
<Types xmlns="http://schemas.openxmlformats.org/package/2006/content-types">
  <Default Extension="wmf" ContentType="image/x-wmf"/>
  <Default Extension="png" ContentType="image/png"/>
  <Default Extension="jpeg" ContentType="image/jpeg"/>
  <Default Extension="xml" ContentType="application/xml"/>
  <Default Extension="rels" ContentType="application/vnd.openxmlformats-package.relationships+xml"/>
  <Default Extension="bin" ContentType="application/vnd.openxmlformats-officedocument.oleObject"/>
  <Override PartName="/ppt/notesSlides/notesSlide37.xml" ContentType="application/vnd.openxmlformats-officedocument.presentationml.notesSlide+xml"/>
  <Override PartName="/ppt/notesSlides/notesSlide36.xml" ContentType="application/vnd.openxmlformats-officedocument.presentationml.notesSlide+xml"/>
  <Override PartName="/ppt/notesSlides/notesSlide34.xml" ContentType="application/vnd.openxmlformats-officedocument.presentationml.notesSlide+xml"/>
  <Override PartName="/ppt/notesSlides/notesSlide33.xml" ContentType="application/vnd.openxmlformats-officedocument.presentationml.notesSlide+xml"/>
  <Override PartName="/ppt/notesSlides/notesSlide30.xml" ContentType="application/vnd.openxmlformats-officedocument.presentationml.notesSlide+xml"/>
  <Override PartName="/ppt/notesSlides/notesSlide29.xml" ContentType="application/vnd.openxmlformats-officedocument.presentationml.notesSlide+xml"/>
  <Override PartName="/ppt/notesSlides/notesSlide27.xml" ContentType="application/vnd.openxmlformats-officedocument.presentationml.notesSlide+xml"/>
  <Override PartName="/ppt/notesSlides/notesSlide25.xml" ContentType="application/vnd.openxmlformats-officedocument.presentationml.notesSlide+xml"/>
  <Override PartName="/ppt/notesSlides/notesSlide24.xml" ContentType="application/vnd.openxmlformats-officedocument.presentationml.notesSlide+xml"/>
  <Override PartName="/ppt/notesSlides/notesSlide21.xml" ContentType="application/vnd.openxmlformats-officedocument.presentationml.notesSlide+xml"/>
  <Override PartName="/ppt/notesSlides/notesSlide20.xml" ContentType="application/vnd.openxmlformats-officedocument.presentationml.notesSlide+xml"/>
  <Override PartName="/ppt/notesSlides/notesSlide32.xml" ContentType="application/vnd.openxmlformats-officedocument.presentationml.notesSlide+xml"/>
  <Override PartName="/ppt/notesSlides/notesSlide18.xml" ContentType="application/vnd.openxmlformats-officedocument.presentationml.notesSlide+xml"/>
  <Override PartName="/ppt/notesSlides/notesSlide13.xml" ContentType="application/vnd.openxmlformats-officedocument.presentationml.notesSlide+xml"/>
  <Override PartName="/ppt/notesSlides/notesSlide40.xml" ContentType="application/vnd.openxmlformats-officedocument.presentationml.notesSlide+xml"/>
  <Override PartName="/ppt/notesSlides/notesSlide11.xml" ContentType="application/vnd.openxmlformats-officedocument.presentationml.notesSlide+xml"/>
  <Override PartName="/ppt/notesSlides/notesSlide9.xml" ContentType="application/vnd.openxmlformats-officedocument.presentationml.notesSlide+xml"/>
  <Override PartName="/ppt/notesSlides/notesSlide31.xml" ContentType="application/vnd.openxmlformats-officedocument.presentationml.notesSlide+xml"/>
  <Override PartName="/ppt/notesSlides/notesSlide8.xml" ContentType="application/vnd.openxmlformats-officedocument.presentationml.notesSlide+xml"/>
  <Override PartName="/ppt/notesSlides/notesSlide7.xml" ContentType="application/vnd.openxmlformats-officedocument.presentationml.notesSlide+xml"/>
  <Override PartName="/ppt/notesSlides/notesSlide6.xml" ContentType="application/vnd.openxmlformats-officedocument.presentationml.notesSlide+xml"/>
  <Override PartName="/ppt/notesSlides/notesSlide5.xml" ContentType="application/vnd.openxmlformats-officedocument.presentationml.notesSlide+xml"/>
  <Override PartName="/ppt/notesSlides/notesSlide4.xml" ContentType="application/vnd.openxmlformats-officedocument.presentationml.notesSlide+xml"/>
  <Override PartName="/ppt/notesSlides/notesSlide2.xml" ContentType="application/vnd.openxmlformats-officedocument.presentationml.notesSlide+xml"/>
  <Override PartName="/ppt/notesSlides/notesSlide10.xml" ContentType="application/vnd.openxmlformats-officedocument.presentationml.notesSlide+xml"/>
  <Override PartName="/ppt/notesSlides/notesSlide1.xml" ContentType="application/vnd.openxmlformats-officedocument.presentationml.notesSlide+xml"/>
  <Override PartName="/ppt/slides/slide37.xml" ContentType="application/vnd.openxmlformats-officedocument.presentationml.slide+xml"/>
  <Override PartName="/ppt/notesSlides/notesSlide28.xml" ContentType="application/vnd.openxmlformats-officedocument.presentationml.notesSlide+xml"/>
  <Override PartName="/ppt/slides/slide36.xml" ContentType="application/vnd.openxmlformats-officedocument.presentationml.slide+xml"/>
  <Override PartName="/ppt/slides/slide32.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notesSlides/notesSlide16.xml" ContentType="application/vnd.openxmlformats-officedocument.presentationml.notesSlide+xml"/>
  <Override PartName="/ppt/slides/slide29.xml" ContentType="application/vnd.openxmlformats-officedocument.presentationml.slide+xml"/>
  <Override PartName="/ppt/slides/slide25.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notesSlides/notesSlide3.xml" ContentType="application/vnd.openxmlformats-officedocument.presentationml.notesSlide+xml"/>
  <Override PartName="/ppt/notesSlides/notesSlide19.xml" ContentType="application/vnd.openxmlformats-officedocument.presentationml.notesSlide+xml"/>
  <Override PartName="/ppt/slides/slide17.xml" ContentType="application/vnd.openxmlformats-officedocument.presentationml.slide+xml"/>
  <Override PartName="/ppt/slides/slide13.xml" ContentType="application/vnd.openxmlformats-officedocument.presentationml.slide+xml"/>
  <Override PartName="/ppt/notesSlides/notesSlide26.xml" ContentType="application/vnd.openxmlformats-officedocument.presentationml.notesSlide+xml"/>
  <Override PartName="/ppt/slides/slide20.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notesSlides/notesSlide35.xml" ContentType="application/vnd.openxmlformats-officedocument.presentationml.notesSlide+xml"/>
  <Override PartName="/ppt/slides/slide7.xml" ContentType="application/vnd.openxmlformats-officedocument.presentationml.slide+xml"/>
  <Override PartName="/ppt/slides/slide21.xml" ContentType="application/vnd.openxmlformats-officedocument.presentationml.slide+xml"/>
  <Override PartName="/ppt/slides/slide6.xml" ContentType="application/vnd.openxmlformats-officedocument.presentationml.slide+xml"/>
  <Override PartName="/ppt/notesSlides/notesSlide15.xml" ContentType="application/vnd.openxmlformats-officedocument.presentationml.notesSlide+xml"/>
  <Override PartName="/ppt/slides/slide33.xml" ContentType="application/vnd.openxmlformats-officedocument.presentationml.slide+xml"/>
  <Override PartName="/ppt/slides/slide8.xml" ContentType="application/vnd.openxmlformats-officedocument.presentationml.slide+xml"/>
  <Override PartName="/ppt/slideLayouts/slideLayout9.xml" ContentType="application/vnd.openxmlformats-officedocument.presentationml.slideLayout+xml"/>
  <Override PartName="/ppt/slides/slide35.xml" ContentType="application/vnd.openxmlformats-officedocument.presentationml.slide+xml"/>
  <Override PartName="/ppt/slides/slide1.xml" ContentType="application/vnd.openxmlformats-officedocument.presentationml.slide+xml"/>
  <Override PartName="/ppt/notesSlides/notesSlide14.xml" ContentType="application/vnd.openxmlformats-officedocument.presentationml.notesSlide+xml"/>
  <Override PartName="/ppt/slides/slide26.xml" ContentType="application/vnd.openxmlformats-officedocument.presentationml.slide+xml"/>
  <Override PartName="/ppt/notesSlides/notesSlide39.xml" ContentType="application/vnd.openxmlformats-officedocument.presentationml.notesSlide+xml"/>
  <Override PartName="/ppt/slideLayouts/slideLayout8.xml" ContentType="application/vnd.openxmlformats-officedocument.presentationml.slideLayout+xml"/>
  <Override PartName="/ppt/slides/slide4.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s/slide9.xml" ContentType="application/vnd.openxmlformats-officedocument.presentationml.slide+xml"/>
  <Override PartName="/ppt/slideLayouts/slideLayout2.xml" ContentType="application/vnd.openxmlformats-officedocument.presentationml.slideLayout+xml"/>
  <Override PartName="/ppt/notesSlides/notesSlide38.xml" ContentType="application/vnd.openxmlformats-officedocument.presentationml.notesSlide+xml"/>
  <Override PartName="/ppt/slides/slide5.xml" ContentType="application/vnd.openxmlformats-officedocument.presentationml.slide+xml"/>
  <Override PartName="/ppt/slides/slide3.xml" ContentType="application/vnd.openxmlformats-officedocument.presentationml.slide+xml"/>
  <Override PartName="/ppt/slides/slide12.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slideLayouts/slideLayout10.xml" ContentType="application/vnd.openxmlformats-officedocument.presentationml.slideLayout+xml"/>
  <Override PartName="/ppt/slideLayouts/slideLayout7.xml" ContentType="application/vnd.openxmlformats-officedocument.presentationml.slideLayout+xml"/>
  <Override PartName="/ppt/slides/slide14.xml" ContentType="application/vnd.openxmlformats-officedocument.presentationml.slide+xml"/>
  <Override PartName="/ppt/slides/slide40.xml" ContentType="application/vnd.openxmlformats-officedocument.presentationml.slide+xml"/>
  <Override PartName="/ppt/slideMasters/slideMaster1.xml" ContentType="application/vnd.openxmlformats-officedocument.presentationml.slideMaster+xml"/>
  <Override PartName="/ppt/notesSlides/notesSlide23.xml" ContentType="application/vnd.openxmlformats-officedocument.presentationml.notesSlide+xml"/>
  <Override PartName="/ppt/theme/theme2.xml" ContentType="application/vnd.openxmlformats-officedocument.theme+xml"/>
  <Override PartName="/ppt/slides/slide24.xml" ContentType="application/vnd.openxmlformats-officedocument.presentationml.slide+xml"/>
  <Override PartName="/ppt/notesSlides/notesSlide17.xml" ContentType="application/vnd.openxmlformats-officedocument.presentationml.notesSlide+xml"/>
  <Override PartName="/ppt/slideLayouts/slideLayout11.xml" ContentType="application/vnd.openxmlformats-officedocument.presentationml.slideLayout+xml"/>
  <Override PartName="/ppt/tableStyles.xml" ContentType="application/vnd.openxmlformats-officedocument.presentationml.tableStyles+xml"/>
  <Override PartName="/ppt/theme/theme1.xml" ContentType="application/vnd.openxmlformats-officedocument.theme+xml"/>
  <Override PartName="/ppt/slides/slide28.xml" ContentType="application/vnd.openxmlformats-officedocument.presentationml.slide+xml"/>
  <Override PartName="/ppt/slides/slide16.xml" ContentType="application/vnd.openxmlformats-officedocument.presentationml.slide+xml"/>
  <Override PartName="/ppt/slideLayouts/slideLayout1.xml" ContentType="application/vnd.openxmlformats-officedocument.presentationml.slideLayout+xml"/>
  <Override PartName="/ppt/slides/slide2.xml" ContentType="application/vnd.openxmlformats-officedocument.presentationml.slide+xml"/>
  <Override PartName="/ppt/slides/slide39.xml" ContentType="application/vnd.openxmlformats-officedocument.presentationml.slide+xml"/>
  <Override PartName="/ppt/viewProps.xml" ContentType="application/vnd.openxmlformats-officedocument.presentationml.viewProps+xml"/>
  <Override PartName="/ppt/presProps.xml" ContentType="application/vnd.openxmlformats-officedocument.presentationml.presProps+xml"/>
  <Override PartName="/ppt/slideLayouts/slideLayout6.xml" ContentType="application/vnd.openxmlformats-officedocument.presentationml.slideLayout+xml"/>
  <Override PartName="/ppt/slides/slide38.xml" ContentType="application/vnd.openxmlformats-officedocument.presentationml.slide+xml"/>
  <Override PartName="/ppt/notesSlides/notesSlide12.xml" ContentType="application/vnd.openxmlformats-officedocument.presentationml.notesSlide+xml"/>
  <Override PartName="/ppt/slides/slide34.xml" ContentType="application/vnd.openxmlformats-officedocument.presentationml.slide+xml"/>
  <Override PartName="/ppt/notesSlides/notesSlide22.xml" ContentType="application/vnd.openxmlformats-officedocument.presentationml.notesSlide+xml"/>
  <Override PartName="/ppt/slideLayouts/slideLayout5.xml" ContentType="application/vnd.openxmlformats-officedocument.presentationml.slideLayout+xml"/>
  <Override PartName="/ppt/presentation.xml" ContentType="application/vnd.openxmlformats-officedocument.presentationml.presentation.main+xml"/>
  <Override PartName="/docProps/core.xml" ContentType="application/vnd.openxmlformats-package.core-properties+xml"/>
  <Override PartName="/docProps/app.xml" ContentType="application/vnd.openxmlformats-officedocument.extended-properties+xml"/>
</Types>
</file>

<file path=_rels/.rels><?xml version="1.0" encoding="UTF-8" standalone="yes"?><Relationships xmlns="http://schemas.openxmlformats.org/package/2006/relationships"><Relationship Id="rId3" Type="http://schemas.openxmlformats.org/package/2006/relationships/metadata/core-properties" Target="docProps/core.xml"/><Relationship Id="rId1" Type="http://schemas.openxmlformats.org/officeDocument/2006/relationships/officeDocument" Target="ppt/presentation.xml"/><Relationship Id="rId2"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aveSubsetFonts="1">
  <p:sldMasterIdLst>
    <p:sldMasterId id="2147483648" r:id="rId1"/>
  </p:sldMasterIdLst>
  <p:notesMasterIdLst>
    <p:notesMasterId r:id="rId44"/>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Lst>
  <p:sldSz cx="9144000" cy="6858000" type="screen4x3"/>
  <p:notesSz cx="6858000" cy="9144000"/>
  <p:defaultTextStyle>
    <a:defPPr>
      <a:defRPr lang="en-US"/>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showPr>
</p:presentationPr>
</file>

<file path=ppt/tableStyles.xml><?xml version="1.0" encoding="utf-8"?>
<a:tblStyleLst xmlns:a="http://schemas.openxmlformats.org/drawingml/2006/main" def="{2D5ABB26-0587-4C30-8999-92F81FD0307C}">
  <a:tblStyle styleId="{2D5ABB26-0587-4C30-8999-92F81FD0307C}" styleName="No Style, No Grid">
    <a:wholeTbl>
      <a:tcTxStyle>
        <a:fontRef idx="minor">
          <a:prstClr val="black"/>
        </a:fontRef>
        <a:schemeClr val="dk1"/>
      </a:tcTxStyle>
      <a:tcStyle>
        <a:tcBdr>
          <a:left>
            <a:ln w="12700">
              <a:noFill/>
            </a:ln>
          </a:left>
          <a:right>
            <a:ln w="12700">
              <a:noFill/>
            </a:ln>
          </a:right>
          <a:top>
            <a:ln w="12700">
              <a:noFill/>
            </a:ln>
          </a:top>
          <a:bottom>
            <a:ln w="12700">
              <a:noFill/>
            </a:ln>
          </a:bottom>
          <a:insideH>
            <a:ln w="12700">
              <a:noFill/>
            </a:ln>
          </a:insideH>
          <a:insideV>
            <a:ln w="12700">
              <a:noFill/>
            </a:ln>
          </a:insideV>
        </a:tcBdr>
        <a:fill>
          <a:solidFill>
            <a:schemeClr val="lt1"/>
          </a:solidFill>
        </a:fill>
      </a:tcStyle>
    </a:wholeTbl>
    <a:band1H>
      <a:tcStyle>
        <a:tcBdr/>
        <a:fill>
          <a:solidFill>
            <a:schemeClr val="lt1"/>
          </a:solidFill>
        </a:fill>
      </a:tcStyle>
    </a:band1H>
    <a:band2H>
      <a:tcStyle>
        <a:tcBdr/>
      </a:tcStyle>
    </a:band2H>
    <a:band1V>
      <a:tcStyle>
        <a:tcBdr/>
        <a:fill>
          <a:solidFill>
            <a:schemeClr val="lt1"/>
          </a:solidFill>
        </a:fill>
      </a:tcStyle>
    </a:band1V>
    <a:band2V>
      <a:tcStyle>
        <a:tcBdr/>
        <a:fill>
          <a:solidFill>
            <a:schemeClr val="lt1"/>
          </a:solidFill>
        </a:fill>
      </a:tcStyle>
    </a:band2V>
    <a:lastCol>
      <a:tcTxStyle b="on">
        <a:fontRef idx="minor">
          <a:prstClr val="black"/>
        </a:fontRef>
        <a:schemeClr val="dk1"/>
      </a:tcTxStyle>
      <a:tcStyle>
        <a:tcBdr/>
        <a:fill>
          <a:solidFill>
            <a:schemeClr val="lt1"/>
          </a:solidFill>
        </a:fill>
      </a:tcStyle>
    </a:lastCol>
    <a:firstCol>
      <a:tcTxStyle b="on">
        <a:fontRef idx="minor">
          <a:prstClr val="black"/>
        </a:fontRef>
        <a:schemeClr val="dk1"/>
      </a:tcTxStyle>
      <a:tcStyle>
        <a:tcBdr/>
        <a:fill>
          <a:solidFill>
            <a:schemeClr val="lt1"/>
          </a:solidFill>
        </a:fill>
      </a:tcStyle>
    </a:firstCol>
    <a:lastRow>
      <a:tcTxStyle b="on">
        <a:fontRef idx="minor">
          <a:prstClr val="black"/>
        </a:fontRef>
        <a:schemeClr val="dk1"/>
      </a:tcTxStyle>
      <a:tcStyle>
        <a:tcBdr>
          <a:top>
            <a:ln w="12700">
              <a:noFill/>
            </a:ln>
          </a:top>
        </a:tcBdr>
        <a:fill>
          <a:solidFill>
            <a:schemeClr val="lt1"/>
          </a:solidFill>
        </a:fill>
      </a:tcStyle>
    </a:lastRow>
    <a:seCell>
      <a:tcStyle>
        <a:tcBdr/>
      </a:tcStyle>
    </a:seCell>
    <a:swCell>
      <a:tcStyle>
        <a:tcBdr/>
      </a:tcStyle>
    </a:swCell>
    <a:firstRow>
      <a:tcTxStyle b="on">
        <a:fontRef idx="minor">
          <a:prstClr val="black"/>
        </a:fontRef>
        <a:schemeClr val="dk1"/>
      </a:tcTxStyle>
      <a:tcStyle>
        <a:tcBdr>
          <a:bottom>
            <a:ln w="12700">
              <a:noFill/>
            </a:ln>
          </a:bottom>
        </a:tcBdr>
        <a:fill>
          <a:solidFill>
            <a:schemeClr val="lt1"/>
          </a:solidFill>
        </a:fill>
      </a:tcStyle>
    </a:firstRow>
    <a:neCell>
      <a:tcStyle>
        <a:tcBdr/>
      </a:tcStyle>
    </a:neCell>
    <a:nwCell>
      <a:tcStyle>
        <a:tcBdr/>
      </a:tcStyle>
    </a:nwCell>
  </a:tblStyle>
  <a:tblStyle styleId="{F2DE63D5-997A-4646-A377-4702673A728D}" styleName="Light Style 2 - Accent 3">
    <a:wholeTbl>
      <a:tcTxStyle>
        <a:fontRef idx="minor">
          <a:prstClr val="black"/>
        </a:fontRef>
        <a:schemeClr val="dk1"/>
      </a:tcTxStyle>
      <a:tcStyle>
        <a:tcBdr>
          <a:left>
            <a:ln w="12700">
              <a:solidFill>
                <a:schemeClr val="accent3"/>
              </a:solidFill>
            </a:ln>
          </a:left>
          <a:right>
            <a:ln w="12700">
              <a:solidFill>
                <a:schemeClr val="accent3"/>
              </a:solidFill>
            </a:ln>
          </a:right>
          <a:top>
            <a:ln w="12700">
              <a:solidFill>
                <a:schemeClr val="accent3"/>
              </a:solidFill>
            </a:ln>
          </a:top>
          <a:bottom>
            <a:ln w="12700">
              <a:solidFill>
                <a:schemeClr val="accent3"/>
              </a:solidFill>
            </a:ln>
          </a:bottom>
          <a:insideH>
            <a:ln w="12700">
              <a:noFill/>
            </a:ln>
          </a:insideH>
          <a:insideV>
            <a:ln w="12700">
              <a:noFill/>
            </a:ln>
          </a:insideV>
        </a:tcBdr>
        <a:fill>
          <a:solidFill>
            <a:schemeClr val="lt1"/>
          </a:solidFill>
        </a:fill>
      </a:tcStyle>
    </a:wholeTbl>
    <a:band1H>
      <a:tcStyle>
        <a:tcBdr>
          <a:top>
            <a:ln w="12700">
              <a:solidFill>
                <a:schemeClr val="accent3"/>
              </a:solidFill>
            </a:ln>
          </a:top>
          <a:bottom>
            <a:ln w="12700">
              <a:solidFill>
                <a:schemeClr val="accent3"/>
              </a:solidFill>
            </a:ln>
          </a:bottom>
        </a:tcBdr>
        <a:fill>
          <a:solidFill>
            <a:schemeClr val="lt1"/>
          </a:solidFill>
        </a:fill>
      </a:tcStyle>
    </a:band1H>
    <a:band2H>
      <a:tcStyle>
        <a:tcBdr/>
      </a:tcStyle>
    </a:band2H>
    <a:band1V>
      <a:tcStyle>
        <a:tcBdr>
          <a:left>
            <a:ln w="12700">
              <a:solidFill>
                <a:schemeClr val="accent3"/>
              </a:solidFill>
            </a:ln>
          </a:left>
          <a:right>
            <a:ln w="12700">
              <a:solidFill>
                <a:schemeClr val="accent3"/>
              </a:solidFill>
            </a:ln>
          </a:right>
        </a:tcBdr>
      </a:tcStyle>
    </a:band1V>
    <a:band2V>
      <a:tcStyle>
        <a:tcBdr>
          <a:left>
            <a:ln w="12700">
              <a:solidFill>
                <a:schemeClr val="accent3"/>
              </a:solidFill>
            </a:ln>
          </a:left>
          <a:right>
            <a:ln w="12700">
              <a:solidFill>
                <a:schemeClr val="accent3"/>
              </a:solidFill>
            </a:ln>
          </a:right>
        </a:tcBdr>
      </a:tcStyle>
    </a:band2V>
    <a:lastCol>
      <a:tcTxStyle b="on">
        <a:fontRef idx="minor">
          <a:prstClr val="black"/>
        </a:fontRef>
        <a:schemeClr val="dk1"/>
      </a:tcTxStyle>
      <a:tcStyle>
        <a:tcBdr/>
      </a:tcStyle>
    </a:lastCol>
    <a:firstCol>
      <a:tcTxStyle b="on">
        <a:fontRef idx="minor">
          <a:prstClr val="black"/>
        </a:fontRef>
        <a:schemeClr val="dk1"/>
      </a:tcTxStyle>
      <a:tcStyle>
        <a:tcBdr/>
      </a:tcStyle>
    </a:firstCol>
    <a:lastRow>
      <a:tcTxStyle b="on">
        <a:fontRef idx="minor">
          <a:prstClr val="black"/>
        </a:fontRef>
        <a:schemeClr val="dk1"/>
      </a:tcTxStyle>
      <a:tcStyle>
        <a:tcBdr>
          <a:top>
            <a:ln w="38100">
              <a:solidFill>
                <a:schemeClr val="accent3"/>
              </a:solidFill>
            </a:ln>
          </a:top>
        </a:tcBdr>
        <a:fill>
          <a:solidFill>
            <a:schemeClr val="lt1"/>
          </a:solidFill>
        </a:fill>
      </a:tcStyle>
    </a:lastRow>
    <a:seCell>
      <a:tcStyle>
        <a:tcBdr/>
      </a:tcStyle>
    </a:seCell>
    <a:swCell>
      <a:tcStyle>
        <a:tcBdr/>
      </a:tcStyle>
    </a:swCell>
    <a:firstRow>
      <a:tcTxStyle b="on">
        <a:fontRef idx="minor">
          <a:prstClr val="black"/>
        </a:fontRef>
        <a:schemeClr val="lt1"/>
      </a:tcTxStyle>
      <a:tcStyle>
        <a:tcBdr>
          <a:bottom>
            <a:ln w="12700">
              <a:solidFill>
                <a:schemeClr val="accent3"/>
              </a:solidFill>
            </a:ln>
          </a:bottom>
        </a:tcBdr>
        <a:fill>
          <a:solidFill>
            <a:schemeClr val="accent3"/>
          </a:solidFill>
        </a:fill>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p:cViewPr varScale="1">
        <p:scale>
          <a:sx n="71" d="100"/>
          <a:sy n="71" d="100"/>
        </p:scale>
        <p:origin x="1068" y="52"/>
      </p:cViewPr>
      <p:guideLst>
        <p:guide pos="2160" orient="horz"/>
        <p:guide pos="2880"/>
      </p:guideLst>
    </p:cSldViewPr>
  </p:slideViewPr>
  <p:gridSpacing cx="76200" cy="76200"/>
</p:viewPr>
</file>

<file path=ppt/_rels/presentation.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theme" Target="theme/theme1.xml"/><Relationship Id="rId3" Type="http://schemas.openxmlformats.org/officeDocument/2006/relationships/theme" Target="theme/theme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notesMaster" Target="notesMasters/notesMaster1.xml"/><Relationship Id="rId45" Type="http://schemas.openxmlformats.org/officeDocument/2006/relationships/presProps" Target="presProps.xml" /><Relationship Id="rId46" Type="http://schemas.openxmlformats.org/officeDocument/2006/relationships/tableStyles" Target="tableStyles.xml" /><Relationship Id="rId47" Type="http://schemas.openxmlformats.org/officeDocument/2006/relationships/viewProps" Target="view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name="">
    <p:bg>
      <p:bgRef idx="1001">
        <a:schemeClr val="bg1"/>
      </p:bgRef>
    </p:bg>
    <p:spTree>
      <p:nvGrpSpPr>
        <p:cNvPr id="1" name=""/>
        <p:cNvGrpSpPr/>
        <p:nvPr/>
      </p:nvGrpSpPr>
      <p:grpSpPr bwMode="auto">
        <a:xfrm>
          <a:off x="0" y="0"/>
          <a:ext cx="0" cy="0"/>
          <a:chOff x="0" y="0"/>
          <a:chExt cx="0" cy="0"/>
        </a:xfrm>
      </p:grpSpPr>
      <p:sp>
        <p:nvSpPr>
          <p:cNvPr id="2" name="Header Placeholder 1"/>
          <p:cNvSpPr>
            <a:spLocks noGrp="1"/>
          </p:cNvSpPr>
          <p:nvPr>
            <p:ph type="hdr" sz="quarter"/>
          </p:nvPr>
        </p:nvSpPr>
        <p:spPr bwMode="auto">
          <a:xfrm>
            <a:off x="0" y="0"/>
            <a:ext cx="2971800" cy="457200"/>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idx="1"/>
          </p:nvPr>
        </p:nvSpPr>
        <p:spPr bwMode="auto">
          <a:xfrm>
            <a:off x="3884613" y="0"/>
            <a:ext cx="2971800" cy="457200"/>
          </a:xfrm>
          <a:prstGeom prst="rect">
            <a:avLst/>
          </a:prstGeom>
        </p:spPr>
        <p:txBody>
          <a:bodyPr vert="horz" lIns="91440" tIns="45720" rIns="91440" bIns="45720" rtlCol="0"/>
          <a:lstStyle>
            <a:lvl1pPr algn="r">
              <a:defRPr sz="1200"/>
            </a:lvl1pPr>
          </a:lstStyle>
          <a:p>
            <a:pPr>
              <a:defRPr/>
            </a:pPr>
            <a:fld id="{EB646754-D48D-4561-B55F-9FFCE584DA41}" type="datetimeFigureOut">
              <a:rPr lang="en-US"/>
              <a:t>3/7/2024</a:t>
            </a:fld>
            <a:endParaRPr lang="en-US"/>
          </a:p>
        </p:txBody>
      </p:sp>
      <p:sp>
        <p:nvSpPr>
          <p:cNvPr id="4" name="Slide Image Placeholder 3"/>
          <p:cNvSpPr>
            <a:spLocks noChangeAspect="1" noGrp="1" noRot="1"/>
          </p:cNvSpPr>
          <p:nvPr>
            <p:ph type="sldImg" idx="2"/>
          </p:nvPr>
        </p:nvSpPr>
        <p:spPr bwMode="auto">
          <a:xfrm>
            <a:off x="1143000" y="685800"/>
            <a:ext cx="4572000" cy="3429000"/>
          </a:xfrm>
          <a:prstGeom prst="rect">
            <a:avLst/>
          </a:prstGeom>
          <a:noFill/>
          <a:ln w="12700">
            <a:solidFill>
              <a:prstClr val="black"/>
            </a:solidFill>
          </a:ln>
        </p:spPr>
        <p:txBody>
          <a:bodyPr vert="horz" lIns="91440" tIns="45720" rIns="91440" bIns="45720" rtlCol="0" anchor="ctr"/>
          <a:lstStyle/>
          <a:p>
            <a:pPr>
              <a:defRPr/>
            </a:pPr>
            <a:endParaRPr lang="en-US"/>
          </a:p>
        </p:txBody>
      </p:sp>
      <p:sp>
        <p:nvSpPr>
          <p:cNvPr id="5" name="Notes Placeholder 4"/>
          <p:cNvSpPr>
            <a:spLocks noGrp="1"/>
          </p:cNvSpPr>
          <p:nvPr>
            <p:ph type="body" sz="quarter" idx="3"/>
          </p:nvPr>
        </p:nvSpPr>
        <p:spPr bwMode="auto">
          <a:xfrm>
            <a:off x="685800" y="4343400"/>
            <a:ext cx="5486400" cy="4114800"/>
          </a:xfrm>
          <a:prstGeom prst="rect">
            <a:avLst/>
          </a:prstGeom>
        </p:spPr>
        <p:txBody>
          <a:bodyPr vert="horz" lIns="91440" tIns="45720" rIns="91440" bIns="45720" rtlCol="0"/>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6" name="Footer Placeholder 5"/>
          <p:cNvSpPr>
            <a:spLocks noGrp="1"/>
          </p:cNvSpPr>
          <p:nvPr>
            <p:ph type="ftr" sz="quarter" idx="4"/>
          </p:nvPr>
        </p:nvSpPr>
        <p:spPr bwMode="auto">
          <a:xfrm>
            <a:off x="0" y="8685213"/>
            <a:ext cx="2971800" cy="457200"/>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p:cNvSpPr>
            <a:spLocks noGrp="1"/>
          </p:cNvSpPr>
          <p:nvPr>
            <p:ph type="sldNum" sz="quarter" idx="5"/>
          </p:nvPr>
        </p:nvSpPr>
        <p:spPr bwMode="auto">
          <a:xfrm>
            <a:off x="3884613" y="8685213"/>
            <a:ext cx="2971800" cy="457200"/>
          </a:xfrm>
          <a:prstGeom prst="rect">
            <a:avLst/>
          </a:prstGeom>
        </p:spPr>
        <p:txBody>
          <a:bodyPr vert="horz" lIns="91440" tIns="45720" rIns="91440" bIns="45720" rtlCol="0" anchor="b"/>
          <a:lstStyle>
            <a:lvl1pPr algn="r">
              <a:defRPr sz="1200"/>
            </a:lvl1pPr>
          </a:lstStyle>
          <a:p>
            <a:pPr>
              <a:defRPr/>
            </a:pPr>
            <a:fld id="{C3809CBC-FADD-4676-B5C3-313D902CEF1C}" type="slidenum">
              <a:rPr lang="en-US"/>
              <a:t>‹#›</a:t>
            </a:fld>
            <a:endParaRPr lang="en-US"/>
          </a:p>
        </p:txBody>
      </p:sp>
    </p:spTree>
  </p:cSld>
  <p:clrMap bg1="lt1" tx1="dk1" bg2="lt2" tx2="dk2" accent1="accent1" accent2="accent2" accent3="accent3" accent4="accent4" accent5="accent5" accent6="accent6" hlink="hlink" folHlink="folHlink"/>
  <p:hf dt="0" ftr="0" hdr="1" sldNum="1"/>
  <p:notesStyle>
    <a:lvl1pPr marL="0" algn="l" defTabSz="914400">
      <a:defRPr sz="1200">
        <a:solidFill>
          <a:schemeClr val="tx1"/>
        </a:solidFill>
        <a:latin typeface="+mn-lt"/>
        <a:ea typeface="+mn-ea"/>
        <a:cs typeface="+mn-cs"/>
      </a:defRPr>
    </a:lvl1pPr>
    <a:lvl2pPr marL="457200" algn="l" defTabSz="914400">
      <a:defRPr sz="1200">
        <a:solidFill>
          <a:schemeClr val="tx1"/>
        </a:solidFill>
        <a:latin typeface="+mn-lt"/>
        <a:ea typeface="+mn-ea"/>
        <a:cs typeface="+mn-cs"/>
      </a:defRPr>
    </a:lvl2pPr>
    <a:lvl3pPr marL="914400" algn="l" defTabSz="914400">
      <a:defRPr sz="1200">
        <a:solidFill>
          <a:schemeClr val="tx1"/>
        </a:solidFill>
        <a:latin typeface="+mn-lt"/>
        <a:ea typeface="+mn-ea"/>
        <a:cs typeface="+mn-cs"/>
      </a:defRPr>
    </a:lvl3pPr>
    <a:lvl4pPr marL="1371600" algn="l" defTabSz="914400">
      <a:defRPr sz="1200">
        <a:solidFill>
          <a:schemeClr val="tx1"/>
        </a:solidFill>
        <a:latin typeface="+mn-lt"/>
        <a:ea typeface="+mn-ea"/>
        <a:cs typeface="+mn-cs"/>
      </a:defRPr>
    </a:lvl4pPr>
    <a:lvl5pPr marL="1828800" algn="l" defTabSz="914400">
      <a:defRPr sz="1200">
        <a:solidFill>
          <a:schemeClr val="tx1"/>
        </a:solidFill>
        <a:latin typeface="+mn-lt"/>
        <a:ea typeface="+mn-ea"/>
        <a:cs typeface="+mn-cs"/>
      </a:defRPr>
    </a:lvl5pPr>
    <a:lvl6pPr marL="2286000" algn="l" defTabSz="914400">
      <a:defRPr sz="1200">
        <a:solidFill>
          <a:schemeClr val="tx1"/>
        </a:solidFill>
        <a:latin typeface="+mn-lt"/>
        <a:ea typeface="+mn-ea"/>
        <a:cs typeface="+mn-cs"/>
      </a:defRPr>
    </a:lvl6pPr>
    <a:lvl7pPr marL="2743200" algn="l" defTabSz="914400">
      <a:defRPr sz="1200">
        <a:solidFill>
          <a:schemeClr val="tx1"/>
        </a:solidFill>
        <a:latin typeface="+mn-lt"/>
        <a:ea typeface="+mn-ea"/>
        <a:cs typeface="+mn-cs"/>
      </a:defRPr>
    </a:lvl7pPr>
    <a:lvl8pPr marL="3200400" algn="l" defTabSz="914400">
      <a:defRPr sz="1200">
        <a:solidFill>
          <a:schemeClr val="tx1"/>
        </a:solidFill>
        <a:latin typeface="+mn-lt"/>
        <a:ea typeface="+mn-ea"/>
        <a:cs typeface="+mn-cs"/>
      </a:defRPr>
    </a:lvl8pPr>
    <a:lvl9pPr marL="3657600" algn="l" defTabSz="914400">
      <a:defRPr sz="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lang="en-US"/>
          </a:p>
        </p:txBody>
      </p:sp>
      <p:sp>
        <p:nvSpPr>
          <p:cNvPr id="4" name="Slide Number Placeholder 3"/>
          <p:cNvSpPr>
            <a:spLocks noGrp="1"/>
          </p:cNvSpPr>
          <p:nvPr>
            <p:ph type="sldNum" sz="quarter" idx="10"/>
          </p:nvPr>
        </p:nvSpPr>
        <p:spPr bwMode="auto"/>
        <p:txBody>
          <a:bodyPr/>
          <a:lstStyle/>
          <a:p>
            <a:pPr>
              <a:defRPr/>
            </a:pPr>
            <a:fld id="{C3809CBC-FADD-4676-B5C3-313D902CEF1C}" type="slidenum">
              <a:rPr lang="en-US"/>
              <a:t>1</a:t>
            </a:fld>
            <a:endParaRPr lang="en-US"/>
          </a:p>
        </p:txBody>
      </p:sp>
      <p:sp>
        <p:nvSpPr>
          <p:cNvPr id="5" name="Header Placeholder 4"/>
          <p:cNvSpPr>
            <a:spLocks noGrp="1"/>
          </p:cNvSpPr>
          <p:nvPr>
            <p:ph type="hdr" sz="quarter" idx="11"/>
          </p:nvPr>
        </p:nvSpPr>
        <p:spPr bwMode="auto"/>
        <p:txBody>
          <a:bodyPr/>
          <a:lstStyle/>
          <a:p>
            <a:pPr>
              <a:defRPr/>
            </a:pPr>
            <a:endParaRPr lang="en-US"/>
          </a:p>
        </p:txBody>
      </p:sp>
    </p:spTree>
  </p:cSld>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727080594" name="Slide Image Placeholder 1"/>
          <p:cNvSpPr>
            <a:spLocks noChangeAspect="1" noGrp="1" noRot="1"/>
          </p:cNvSpPr>
          <p:nvPr>
            <p:ph type="sldImg"/>
          </p:nvPr>
        </p:nvSpPr>
        <p:spPr bwMode="auto"/>
      </p:sp>
      <p:sp>
        <p:nvSpPr>
          <p:cNvPr id="408566512" name="Notes Placeholder 2"/>
          <p:cNvSpPr>
            <a:spLocks noGrp="1"/>
          </p:cNvSpPr>
          <p:nvPr>
            <p:ph type="body" idx="1"/>
          </p:nvPr>
        </p:nvSpPr>
        <p:spPr bwMode="auto"/>
        <p:txBody>
          <a:bodyPr/>
          <a:lstStyle/>
          <a:p>
            <a:pPr>
              <a:defRPr/>
            </a:pPr>
            <a:endParaRPr/>
          </a:p>
        </p:txBody>
      </p:sp>
      <p:sp>
        <p:nvSpPr>
          <p:cNvPr id="344605830" name="Slide Number Placeholder 3"/>
          <p:cNvSpPr>
            <a:spLocks noGrp="1"/>
          </p:cNvSpPr>
          <p:nvPr>
            <p:ph type="sldNum" sz="quarter" idx="10"/>
          </p:nvPr>
        </p:nvSpPr>
        <p:spPr bwMode="auto"/>
        <p:txBody>
          <a:bodyPr/>
          <a:lstStyle/>
          <a:p>
            <a:pPr>
              <a:defRPr/>
            </a:pPr>
            <a:fld id="{30DBE523-4017-6DC3-BA5B-89AF7AA80386}" type="slidenum">
              <a:rPr/>
              <a:t/>
            </a:fld>
            <a:endParaRPr/>
          </a:p>
        </p:txBody>
      </p:sp>
    </p:spTree>
  </p:cSld>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269608654" name="Slide Image Placeholder 1"/>
          <p:cNvSpPr>
            <a:spLocks noChangeAspect="1" noGrp="1" noRot="1"/>
          </p:cNvSpPr>
          <p:nvPr>
            <p:ph type="sldImg"/>
          </p:nvPr>
        </p:nvSpPr>
        <p:spPr bwMode="auto"/>
      </p:sp>
      <p:sp>
        <p:nvSpPr>
          <p:cNvPr id="1741050829" name="Notes Placeholder 2"/>
          <p:cNvSpPr>
            <a:spLocks noGrp="1"/>
          </p:cNvSpPr>
          <p:nvPr>
            <p:ph type="body" idx="1"/>
          </p:nvPr>
        </p:nvSpPr>
        <p:spPr bwMode="auto"/>
        <p:txBody>
          <a:bodyPr/>
          <a:lstStyle/>
          <a:p>
            <a:pPr>
              <a:defRPr/>
            </a:pPr>
            <a:endParaRPr/>
          </a:p>
        </p:txBody>
      </p:sp>
      <p:sp>
        <p:nvSpPr>
          <p:cNvPr id="1879798746" name="Slide Number Placeholder 3"/>
          <p:cNvSpPr>
            <a:spLocks noGrp="1"/>
          </p:cNvSpPr>
          <p:nvPr>
            <p:ph type="sldNum" sz="quarter" idx="10"/>
          </p:nvPr>
        </p:nvSpPr>
        <p:spPr bwMode="auto"/>
        <p:txBody>
          <a:bodyPr/>
          <a:lstStyle/>
          <a:p>
            <a:pPr>
              <a:defRPr/>
            </a:pPr>
            <a:fld id="{EF4F4E19-0F01-04D0-53ED-C691157F6957}" type="slidenum">
              <a:rPr/>
              <a:t/>
            </a:fld>
            <a:endParaRPr/>
          </a:p>
        </p:txBody>
      </p:sp>
    </p:spTree>
  </p:cSld>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435852989" name="Slide Image Placeholder 1"/>
          <p:cNvSpPr>
            <a:spLocks noChangeAspect="1" noGrp="1" noRot="1"/>
          </p:cNvSpPr>
          <p:nvPr>
            <p:ph type="sldImg"/>
          </p:nvPr>
        </p:nvSpPr>
        <p:spPr bwMode="auto"/>
      </p:sp>
      <p:sp>
        <p:nvSpPr>
          <p:cNvPr id="306875260" name="Notes Placeholder 2"/>
          <p:cNvSpPr>
            <a:spLocks noGrp="1"/>
          </p:cNvSpPr>
          <p:nvPr>
            <p:ph type="body" idx="1"/>
          </p:nvPr>
        </p:nvSpPr>
        <p:spPr bwMode="auto"/>
        <p:txBody>
          <a:bodyPr/>
          <a:lstStyle/>
          <a:p>
            <a:pPr>
              <a:defRPr/>
            </a:pPr>
            <a:endParaRPr/>
          </a:p>
        </p:txBody>
      </p:sp>
      <p:sp>
        <p:nvSpPr>
          <p:cNvPr id="1242932484" name="Slide Number Placeholder 3"/>
          <p:cNvSpPr>
            <a:spLocks noGrp="1"/>
          </p:cNvSpPr>
          <p:nvPr>
            <p:ph type="sldNum" sz="quarter" idx="10"/>
          </p:nvPr>
        </p:nvSpPr>
        <p:spPr bwMode="auto"/>
        <p:txBody>
          <a:bodyPr/>
          <a:lstStyle/>
          <a:p>
            <a:pPr>
              <a:defRPr/>
            </a:pPr>
            <a:fld id="{38CA17E7-B5DC-3131-47FE-297C3C6980C9}" type="slidenum">
              <a:rPr/>
              <a:t/>
            </a:fld>
            <a:endParaRPr/>
          </a:p>
        </p:txBody>
      </p:sp>
    </p:spTree>
  </p:cSld>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684605937" name="Slide Image Placeholder 1"/>
          <p:cNvSpPr>
            <a:spLocks noChangeAspect="1" noGrp="1" noRot="1"/>
          </p:cNvSpPr>
          <p:nvPr>
            <p:ph type="sldImg"/>
          </p:nvPr>
        </p:nvSpPr>
        <p:spPr bwMode="auto"/>
      </p:sp>
      <p:sp>
        <p:nvSpPr>
          <p:cNvPr id="1895301554" name="Notes Placeholder 2"/>
          <p:cNvSpPr>
            <a:spLocks noGrp="1"/>
          </p:cNvSpPr>
          <p:nvPr>
            <p:ph type="body" idx="1"/>
          </p:nvPr>
        </p:nvSpPr>
        <p:spPr bwMode="auto"/>
        <p:txBody>
          <a:bodyPr/>
          <a:lstStyle/>
          <a:p>
            <a:pPr>
              <a:defRPr/>
            </a:pPr>
            <a:endParaRPr/>
          </a:p>
        </p:txBody>
      </p:sp>
      <p:sp>
        <p:nvSpPr>
          <p:cNvPr id="476400414" name="Slide Number Placeholder 3"/>
          <p:cNvSpPr>
            <a:spLocks noGrp="1"/>
          </p:cNvSpPr>
          <p:nvPr>
            <p:ph type="sldNum" sz="quarter" idx="10"/>
          </p:nvPr>
        </p:nvSpPr>
        <p:spPr bwMode="auto"/>
        <p:txBody>
          <a:bodyPr/>
          <a:lstStyle/>
          <a:p>
            <a:pPr>
              <a:defRPr/>
            </a:pPr>
            <a:fld id="{1BF6B028-70FB-8994-17A3-2FC48CE72C04}" type="slidenum">
              <a:rPr/>
              <a:t/>
            </a:fld>
            <a:endParaRPr/>
          </a:p>
        </p:txBody>
      </p:sp>
    </p:spTree>
  </p:cSld>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308922914" name="Slide Image Placeholder 1"/>
          <p:cNvSpPr>
            <a:spLocks noChangeAspect="1" noGrp="1" noRot="1"/>
          </p:cNvSpPr>
          <p:nvPr>
            <p:ph type="sldImg"/>
          </p:nvPr>
        </p:nvSpPr>
        <p:spPr bwMode="auto"/>
      </p:sp>
      <p:sp>
        <p:nvSpPr>
          <p:cNvPr id="962405369" name="Notes Placeholder 2"/>
          <p:cNvSpPr>
            <a:spLocks noGrp="1"/>
          </p:cNvSpPr>
          <p:nvPr>
            <p:ph type="body" idx="1"/>
          </p:nvPr>
        </p:nvSpPr>
        <p:spPr bwMode="auto"/>
        <p:txBody>
          <a:bodyPr/>
          <a:lstStyle/>
          <a:p>
            <a:pPr>
              <a:defRPr/>
            </a:pPr>
            <a:endParaRPr/>
          </a:p>
        </p:txBody>
      </p:sp>
      <p:sp>
        <p:nvSpPr>
          <p:cNvPr id="1872198786" name="Slide Number Placeholder 3"/>
          <p:cNvSpPr>
            <a:spLocks noGrp="1"/>
          </p:cNvSpPr>
          <p:nvPr>
            <p:ph type="sldNum" sz="quarter" idx="10"/>
          </p:nvPr>
        </p:nvSpPr>
        <p:spPr bwMode="auto"/>
        <p:txBody>
          <a:bodyPr/>
          <a:lstStyle/>
          <a:p>
            <a:pPr>
              <a:defRPr/>
            </a:pPr>
            <a:fld id="{449ECE1D-EB8D-1DBE-77A0-0C0B6E672DF8}" type="slidenum">
              <a:rPr/>
              <a:t/>
            </a:fld>
            <a:endParaRPr/>
          </a:p>
        </p:txBody>
      </p:sp>
    </p:spTree>
  </p:cSld>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017431120" name="Slide Image Placeholder 1"/>
          <p:cNvSpPr>
            <a:spLocks noChangeAspect="1" noGrp="1" noRot="1"/>
          </p:cNvSpPr>
          <p:nvPr>
            <p:ph type="sldImg"/>
          </p:nvPr>
        </p:nvSpPr>
        <p:spPr bwMode="auto"/>
      </p:sp>
      <p:sp>
        <p:nvSpPr>
          <p:cNvPr id="1210815934" name="Notes Placeholder 2"/>
          <p:cNvSpPr>
            <a:spLocks noGrp="1"/>
          </p:cNvSpPr>
          <p:nvPr>
            <p:ph type="body" idx="1"/>
          </p:nvPr>
        </p:nvSpPr>
        <p:spPr bwMode="auto"/>
        <p:txBody>
          <a:bodyPr/>
          <a:lstStyle/>
          <a:p>
            <a:pPr>
              <a:defRPr/>
            </a:pPr>
            <a:endParaRPr/>
          </a:p>
        </p:txBody>
      </p:sp>
      <p:sp>
        <p:nvSpPr>
          <p:cNvPr id="418839834" name="Slide Number Placeholder 3"/>
          <p:cNvSpPr>
            <a:spLocks noGrp="1"/>
          </p:cNvSpPr>
          <p:nvPr>
            <p:ph type="sldNum" sz="quarter" idx="10"/>
          </p:nvPr>
        </p:nvSpPr>
        <p:spPr bwMode="auto"/>
        <p:txBody>
          <a:bodyPr/>
          <a:lstStyle/>
          <a:p>
            <a:pPr>
              <a:defRPr/>
            </a:pPr>
            <a:fld id="{92D331C3-C5F7-41AB-BF45-4D20FF4512EA}" type="slidenum">
              <a:rPr/>
              <a:t/>
            </a:fld>
            <a:endParaRPr/>
          </a:p>
        </p:txBody>
      </p:sp>
    </p:spTree>
  </p:cSld>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126885195" name="Slide Image Placeholder 1"/>
          <p:cNvSpPr>
            <a:spLocks noChangeAspect="1" noGrp="1" noRot="1"/>
          </p:cNvSpPr>
          <p:nvPr>
            <p:ph type="sldImg"/>
          </p:nvPr>
        </p:nvSpPr>
        <p:spPr bwMode="auto"/>
      </p:sp>
      <p:sp>
        <p:nvSpPr>
          <p:cNvPr id="366366846" name="Notes Placeholder 2"/>
          <p:cNvSpPr>
            <a:spLocks noGrp="1"/>
          </p:cNvSpPr>
          <p:nvPr>
            <p:ph type="body" idx="1"/>
          </p:nvPr>
        </p:nvSpPr>
        <p:spPr bwMode="auto"/>
        <p:txBody>
          <a:bodyPr/>
          <a:lstStyle/>
          <a:p>
            <a:pPr>
              <a:defRPr/>
            </a:pPr>
            <a:endParaRPr/>
          </a:p>
        </p:txBody>
      </p:sp>
      <p:sp>
        <p:nvSpPr>
          <p:cNvPr id="1168563348" name="Slide Number Placeholder 3"/>
          <p:cNvSpPr>
            <a:spLocks noGrp="1"/>
          </p:cNvSpPr>
          <p:nvPr>
            <p:ph type="sldNum" sz="quarter" idx="10"/>
          </p:nvPr>
        </p:nvSpPr>
        <p:spPr bwMode="auto"/>
        <p:txBody>
          <a:bodyPr/>
          <a:lstStyle/>
          <a:p>
            <a:pPr>
              <a:defRPr/>
            </a:pPr>
            <a:fld id="{826E2A4F-AEFC-0264-8785-E5F1CEEFB0E5}" type="slidenum">
              <a:rPr/>
              <a:t/>
            </a:fld>
            <a:endParaRPr/>
          </a:p>
        </p:txBody>
      </p:sp>
    </p:spTree>
  </p:cSld>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468175308" name="Slide Image Placeholder 1"/>
          <p:cNvSpPr>
            <a:spLocks noChangeAspect="1" noGrp="1" noRot="1"/>
          </p:cNvSpPr>
          <p:nvPr>
            <p:ph type="sldImg"/>
          </p:nvPr>
        </p:nvSpPr>
        <p:spPr bwMode="auto"/>
      </p:sp>
      <p:sp>
        <p:nvSpPr>
          <p:cNvPr id="832396407" name="Notes Placeholder 2"/>
          <p:cNvSpPr>
            <a:spLocks noGrp="1"/>
          </p:cNvSpPr>
          <p:nvPr>
            <p:ph type="body" idx="1"/>
          </p:nvPr>
        </p:nvSpPr>
        <p:spPr bwMode="auto"/>
        <p:txBody>
          <a:bodyPr/>
          <a:lstStyle/>
          <a:p>
            <a:pPr>
              <a:defRPr/>
            </a:pPr>
            <a:endParaRPr/>
          </a:p>
        </p:txBody>
      </p:sp>
      <p:sp>
        <p:nvSpPr>
          <p:cNvPr id="600061523" name="Slide Number Placeholder 3"/>
          <p:cNvSpPr>
            <a:spLocks noGrp="1"/>
          </p:cNvSpPr>
          <p:nvPr>
            <p:ph type="sldNum" sz="quarter" idx="10"/>
          </p:nvPr>
        </p:nvSpPr>
        <p:spPr bwMode="auto"/>
        <p:txBody>
          <a:bodyPr/>
          <a:lstStyle/>
          <a:p>
            <a:pPr>
              <a:defRPr/>
            </a:pPr>
            <a:fld id="{58DA0EC8-706F-FAEE-06DB-4509C92D1BCE}" type="slidenum">
              <a:rPr/>
              <a:t/>
            </a:fld>
            <a:endParaRPr/>
          </a:p>
        </p:txBody>
      </p:sp>
    </p:spTree>
  </p:cSld>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040917802" name="Slide Image Placeholder 1"/>
          <p:cNvSpPr>
            <a:spLocks noChangeAspect="1" noGrp="1" noRot="1"/>
          </p:cNvSpPr>
          <p:nvPr>
            <p:ph type="sldImg"/>
          </p:nvPr>
        </p:nvSpPr>
        <p:spPr bwMode="auto"/>
      </p:sp>
      <p:sp>
        <p:nvSpPr>
          <p:cNvPr id="1942584690" name="Notes Placeholder 2"/>
          <p:cNvSpPr>
            <a:spLocks noGrp="1"/>
          </p:cNvSpPr>
          <p:nvPr>
            <p:ph type="body" idx="1"/>
          </p:nvPr>
        </p:nvSpPr>
        <p:spPr bwMode="auto"/>
        <p:txBody>
          <a:bodyPr/>
          <a:lstStyle/>
          <a:p>
            <a:pPr>
              <a:defRPr/>
            </a:pPr>
            <a:endParaRPr/>
          </a:p>
        </p:txBody>
      </p:sp>
      <p:sp>
        <p:nvSpPr>
          <p:cNvPr id="868417490" name="Slide Number Placeholder 3"/>
          <p:cNvSpPr>
            <a:spLocks noGrp="1"/>
          </p:cNvSpPr>
          <p:nvPr>
            <p:ph type="sldNum" sz="quarter" idx="10"/>
          </p:nvPr>
        </p:nvSpPr>
        <p:spPr bwMode="auto"/>
        <p:txBody>
          <a:bodyPr/>
          <a:lstStyle/>
          <a:p>
            <a:pPr>
              <a:defRPr/>
            </a:pPr>
            <a:fld id="{7C36FAF2-1DDF-A700-C1D5-A54DEE782719}" type="slidenum">
              <a:rPr/>
              <a:t/>
            </a:fld>
            <a:endParaRPr/>
          </a:p>
        </p:txBody>
      </p:sp>
    </p:spTree>
  </p:cSld>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325752788" name="Slide Image Placeholder 1"/>
          <p:cNvSpPr>
            <a:spLocks noChangeAspect="1" noGrp="1" noRot="1"/>
          </p:cNvSpPr>
          <p:nvPr>
            <p:ph type="sldImg"/>
          </p:nvPr>
        </p:nvSpPr>
        <p:spPr bwMode="auto"/>
      </p:sp>
      <p:sp>
        <p:nvSpPr>
          <p:cNvPr id="1502054853" name="Notes Placeholder 2"/>
          <p:cNvSpPr>
            <a:spLocks noGrp="1"/>
          </p:cNvSpPr>
          <p:nvPr>
            <p:ph type="body" idx="1"/>
          </p:nvPr>
        </p:nvSpPr>
        <p:spPr bwMode="auto"/>
        <p:txBody>
          <a:bodyPr/>
          <a:lstStyle/>
          <a:p>
            <a:pPr>
              <a:defRPr/>
            </a:pPr>
            <a:endParaRPr/>
          </a:p>
        </p:txBody>
      </p:sp>
      <p:sp>
        <p:nvSpPr>
          <p:cNvPr id="1462261551" name="Slide Number Placeholder 3"/>
          <p:cNvSpPr>
            <a:spLocks noGrp="1"/>
          </p:cNvSpPr>
          <p:nvPr>
            <p:ph type="sldNum" sz="quarter" idx="10"/>
          </p:nvPr>
        </p:nvSpPr>
        <p:spPr bwMode="auto"/>
        <p:txBody>
          <a:bodyPr/>
          <a:lstStyle/>
          <a:p>
            <a:pPr>
              <a:defRPr/>
            </a:pPr>
            <a:fld id="{B09B0871-ED22-097F-BAC0-912AF1398E24}" type="slidenum">
              <a:rPr/>
              <a:t/>
            </a:fld>
            <a:endParaRPr/>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15DD17BD-FA32-5001-9DC1-B1E70F13A6CE}" type="slidenum">
              <a:rPr/>
              <a:t/>
            </a:fld>
            <a:endParaRPr/>
          </a:p>
        </p:txBody>
      </p:sp>
    </p:spTree>
  </p:cSld>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497649526" name="Slide Image Placeholder 1"/>
          <p:cNvSpPr>
            <a:spLocks noChangeAspect="1" noGrp="1" noRot="1"/>
          </p:cNvSpPr>
          <p:nvPr>
            <p:ph type="sldImg"/>
          </p:nvPr>
        </p:nvSpPr>
        <p:spPr bwMode="auto"/>
      </p:sp>
      <p:sp>
        <p:nvSpPr>
          <p:cNvPr id="387520119" name="Notes Placeholder 2"/>
          <p:cNvSpPr>
            <a:spLocks noGrp="1"/>
          </p:cNvSpPr>
          <p:nvPr>
            <p:ph type="body" idx="1"/>
          </p:nvPr>
        </p:nvSpPr>
        <p:spPr bwMode="auto"/>
        <p:txBody>
          <a:bodyPr/>
          <a:lstStyle/>
          <a:p>
            <a:pPr>
              <a:defRPr/>
            </a:pPr>
            <a:endParaRPr/>
          </a:p>
        </p:txBody>
      </p:sp>
      <p:sp>
        <p:nvSpPr>
          <p:cNvPr id="1797349265" name="Slide Number Placeholder 3"/>
          <p:cNvSpPr>
            <a:spLocks noGrp="1"/>
          </p:cNvSpPr>
          <p:nvPr>
            <p:ph type="sldNum" sz="quarter" idx="10"/>
          </p:nvPr>
        </p:nvSpPr>
        <p:spPr bwMode="auto"/>
        <p:txBody>
          <a:bodyPr/>
          <a:lstStyle/>
          <a:p>
            <a:pPr>
              <a:defRPr/>
            </a:pPr>
            <a:fld id="{5944DBCB-38FD-0003-8E9B-5DF6AC2374D5}" type="slidenum">
              <a:rPr/>
              <a:t/>
            </a:fld>
            <a:endParaRPr/>
          </a:p>
        </p:txBody>
      </p:sp>
    </p:spTree>
  </p:cSld>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803006221" name="Slide Image Placeholder 1"/>
          <p:cNvSpPr>
            <a:spLocks noChangeAspect="1" noGrp="1" noRot="1"/>
          </p:cNvSpPr>
          <p:nvPr>
            <p:ph type="sldImg"/>
          </p:nvPr>
        </p:nvSpPr>
        <p:spPr bwMode="auto"/>
      </p:sp>
      <p:sp>
        <p:nvSpPr>
          <p:cNvPr id="143933907" name="Notes Placeholder 2"/>
          <p:cNvSpPr>
            <a:spLocks noGrp="1"/>
          </p:cNvSpPr>
          <p:nvPr>
            <p:ph type="body" idx="1"/>
          </p:nvPr>
        </p:nvSpPr>
        <p:spPr bwMode="auto"/>
        <p:txBody>
          <a:bodyPr/>
          <a:lstStyle/>
          <a:p>
            <a:pPr>
              <a:defRPr/>
            </a:pPr>
            <a:endParaRPr/>
          </a:p>
        </p:txBody>
      </p:sp>
      <p:sp>
        <p:nvSpPr>
          <p:cNvPr id="2041638967" name="Slide Number Placeholder 3"/>
          <p:cNvSpPr>
            <a:spLocks noGrp="1"/>
          </p:cNvSpPr>
          <p:nvPr>
            <p:ph type="sldNum" sz="quarter" idx="10"/>
          </p:nvPr>
        </p:nvSpPr>
        <p:spPr bwMode="auto"/>
        <p:txBody>
          <a:bodyPr/>
          <a:lstStyle/>
          <a:p>
            <a:pPr>
              <a:defRPr/>
            </a:pPr>
            <a:fld id="{5C238882-C7F1-17D0-C498-04500BC327EE}" type="slidenum">
              <a:rPr/>
              <a:t/>
            </a:fld>
            <a:endParaRPr/>
          </a:p>
        </p:txBody>
      </p:sp>
    </p:spTree>
  </p:cSld>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11462105" name="Slide Image Placeholder 1"/>
          <p:cNvSpPr>
            <a:spLocks noChangeAspect="1" noGrp="1" noRot="1"/>
          </p:cNvSpPr>
          <p:nvPr>
            <p:ph type="sldImg"/>
          </p:nvPr>
        </p:nvSpPr>
        <p:spPr bwMode="auto"/>
      </p:sp>
      <p:sp>
        <p:nvSpPr>
          <p:cNvPr id="746793829" name="Notes Placeholder 2"/>
          <p:cNvSpPr>
            <a:spLocks noGrp="1"/>
          </p:cNvSpPr>
          <p:nvPr>
            <p:ph type="body" idx="1"/>
          </p:nvPr>
        </p:nvSpPr>
        <p:spPr bwMode="auto"/>
        <p:txBody>
          <a:bodyPr/>
          <a:lstStyle/>
          <a:p>
            <a:pPr>
              <a:defRPr/>
            </a:pPr>
            <a:endParaRPr/>
          </a:p>
        </p:txBody>
      </p:sp>
      <p:sp>
        <p:nvSpPr>
          <p:cNvPr id="1182489042" name="Slide Number Placeholder 3"/>
          <p:cNvSpPr>
            <a:spLocks noGrp="1"/>
          </p:cNvSpPr>
          <p:nvPr>
            <p:ph type="sldNum" sz="quarter" idx="10"/>
          </p:nvPr>
        </p:nvSpPr>
        <p:spPr bwMode="auto"/>
        <p:txBody>
          <a:bodyPr/>
          <a:lstStyle/>
          <a:p>
            <a:pPr>
              <a:defRPr/>
            </a:pPr>
            <a:fld id="{3E395CEC-90FB-5E1C-A808-2246C4A9D047}" type="slidenum">
              <a:rPr/>
              <a:t/>
            </a:fld>
            <a:endParaRPr/>
          </a:p>
        </p:txBody>
      </p:sp>
    </p:spTree>
  </p:cSld>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065093892" name="Slide Image Placeholder 1"/>
          <p:cNvSpPr>
            <a:spLocks noChangeAspect="1" noGrp="1" noRot="1"/>
          </p:cNvSpPr>
          <p:nvPr>
            <p:ph type="sldImg"/>
          </p:nvPr>
        </p:nvSpPr>
        <p:spPr bwMode="auto"/>
      </p:sp>
      <p:sp>
        <p:nvSpPr>
          <p:cNvPr id="877759923" name="Notes Placeholder 2"/>
          <p:cNvSpPr>
            <a:spLocks noGrp="1"/>
          </p:cNvSpPr>
          <p:nvPr>
            <p:ph type="body" idx="1"/>
          </p:nvPr>
        </p:nvSpPr>
        <p:spPr bwMode="auto"/>
        <p:txBody>
          <a:bodyPr/>
          <a:lstStyle/>
          <a:p>
            <a:pPr>
              <a:defRPr/>
            </a:pPr>
            <a:endParaRPr/>
          </a:p>
        </p:txBody>
      </p:sp>
      <p:sp>
        <p:nvSpPr>
          <p:cNvPr id="705571626" name="Slide Number Placeholder 3"/>
          <p:cNvSpPr>
            <a:spLocks noGrp="1"/>
          </p:cNvSpPr>
          <p:nvPr>
            <p:ph type="sldNum" sz="quarter" idx="10"/>
          </p:nvPr>
        </p:nvSpPr>
        <p:spPr bwMode="auto"/>
        <p:txBody>
          <a:bodyPr/>
          <a:lstStyle/>
          <a:p>
            <a:pPr>
              <a:defRPr/>
            </a:pPr>
            <a:fld id="{799EBE18-ADA5-BD62-30C3-31E6154D00CC}" type="slidenum">
              <a:rPr/>
              <a:t/>
            </a:fld>
            <a:endParaRPr/>
          </a:p>
        </p:txBody>
      </p:sp>
    </p:spTree>
  </p:cSld>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729108146" name="Slide Image Placeholder 1"/>
          <p:cNvSpPr>
            <a:spLocks noChangeAspect="1" noGrp="1" noRot="1"/>
          </p:cNvSpPr>
          <p:nvPr>
            <p:ph type="sldImg"/>
          </p:nvPr>
        </p:nvSpPr>
        <p:spPr bwMode="auto"/>
      </p:sp>
      <p:sp>
        <p:nvSpPr>
          <p:cNvPr id="1396053835" name="Notes Placeholder 2"/>
          <p:cNvSpPr>
            <a:spLocks noGrp="1"/>
          </p:cNvSpPr>
          <p:nvPr>
            <p:ph type="body" idx="1"/>
          </p:nvPr>
        </p:nvSpPr>
        <p:spPr bwMode="auto"/>
        <p:txBody>
          <a:bodyPr/>
          <a:lstStyle/>
          <a:p>
            <a:pPr>
              <a:defRPr/>
            </a:pPr>
            <a:endParaRPr/>
          </a:p>
        </p:txBody>
      </p:sp>
      <p:sp>
        <p:nvSpPr>
          <p:cNvPr id="1119183458" name="Slide Number Placeholder 3"/>
          <p:cNvSpPr>
            <a:spLocks noGrp="1"/>
          </p:cNvSpPr>
          <p:nvPr>
            <p:ph type="sldNum" sz="quarter" idx="10"/>
          </p:nvPr>
        </p:nvSpPr>
        <p:spPr bwMode="auto"/>
        <p:txBody>
          <a:bodyPr/>
          <a:lstStyle/>
          <a:p>
            <a:pPr>
              <a:defRPr/>
            </a:pPr>
            <a:fld id="{46EE75EB-2036-A562-DABF-98A896C000D1}" type="slidenum">
              <a:rPr/>
              <a:t/>
            </a:fld>
            <a:endParaRPr/>
          </a:p>
        </p:txBody>
      </p:sp>
    </p:spTree>
  </p:cSld>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358395702" name="Slide Image Placeholder 1"/>
          <p:cNvSpPr>
            <a:spLocks noChangeAspect="1" noGrp="1" noRot="1"/>
          </p:cNvSpPr>
          <p:nvPr>
            <p:ph type="sldImg"/>
          </p:nvPr>
        </p:nvSpPr>
        <p:spPr bwMode="auto"/>
      </p:sp>
      <p:sp>
        <p:nvSpPr>
          <p:cNvPr id="1404602142" name="Notes Placeholder 2"/>
          <p:cNvSpPr>
            <a:spLocks noGrp="1"/>
          </p:cNvSpPr>
          <p:nvPr>
            <p:ph type="body" idx="1"/>
          </p:nvPr>
        </p:nvSpPr>
        <p:spPr bwMode="auto"/>
        <p:txBody>
          <a:bodyPr/>
          <a:lstStyle/>
          <a:p>
            <a:pPr>
              <a:defRPr/>
            </a:pPr>
            <a:endParaRPr/>
          </a:p>
        </p:txBody>
      </p:sp>
      <p:sp>
        <p:nvSpPr>
          <p:cNvPr id="1954716664" name="Slide Number Placeholder 3"/>
          <p:cNvSpPr>
            <a:spLocks noGrp="1"/>
          </p:cNvSpPr>
          <p:nvPr>
            <p:ph type="sldNum" sz="quarter" idx="10"/>
          </p:nvPr>
        </p:nvSpPr>
        <p:spPr bwMode="auto"/>
        <p:txBody>
          <a:bodyPr/>
          <a:lstStyle/>
          <a:p>
            <a:pPr>
              <a:defRPr/>
            </a:pPr>
            <a:fld id="{938AEFFF-03D6-B14C-171B-9645659B9E4A}" type="slidenum">
              <a:rPr/>
              <a:t/>
            </a:fld>
            <a:endParaRPr/>
          </a:p>
        </p:txBody>
      </p:sp>
    </p:spTree>
  </p:cSld>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001404528" name="Slide Image Placeholder 1"/>
          <p:cNvSpPr>
            <a:spLocks noChangeAspect="1" noGrp="1" noRot="1"/>
          </p:cNvSpPr>
          <p:nvPr>
            <p:ph type="sldImg"/>
          </p:nvPr>
        </p:nvSpPr>
        <p:spPr bwMode="auto"/>
      </p:sp>
      <p:sp>
        <p:nvSpPr>
          <p:cNvPr id="891228817" name="Notes Placeholder 2"/>
          <p:cNvSpPr>
            <a:spLocks noGrp="1"/>
          </p:cNvSpPr>
          <p:nvPr>
            <p:ph type="body" idx="1"/>
          </p:nvPr>
        </p:nvSpPr>
        <p:spPr bwMode="auto"/>
        <p:txBody>
          <a:bodyPr/>
          <a:lstStyle/>
          <a:p>
            <a:pPr>
              <a:defRPr/>
            </a:pPr>
            <a:endParaRPr/>
          </a:p>
        </p:txBody>
      </p:sp>
      <p:sp>
        <p:nvSpPr>
          <p:cNvPr id="570129191" name="Slide Number Placeholder 3"/>
          <p:cNvSpPr>
            <a:spLocks noGrp="1"/>
          </p:cNvSpPr>
          <p:nvPr>
            <p:ph type="sldNum" sz="quarter" idx="10"/>
          </p:nvPr>
        </p:nvSpPr>
        <p:spPr bwMode="auto"/>
        <p:txBody>
          <a:bodyPr/>
          <a:lstStyle/>
          <a:p>
            <a:pPr>
              <a:defRPr/>
            </a:pPr>
            <a:fld id="{F7AC260F-5FE6-1DC9-AA86-019E4247BDAF}" type="slidenum">
              <a:rPr/>
              <a:t/>
            </a:fld>
            <a:endParaRPr/>
          </a:p>
        </p:txBody>
      </p:sp>
    </p:spTree>
  </p:cSld>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802141681" name="Slide Image Placeholder 1"/>
          <p:cNvSpPr>
            <a:spLocks noChangeAspect="1" noGrp="1" noRot="1"/>
          </p:cNvSpPr>
          <p:nvPr>
            <p:ph type="sldImg"/>
          </p:nvPr>
        </p:nvSpPr>
        <p:spPr bwMode="auto"/>
      </p:sp>
      <p:sp>
        <p:nvSpPr>
          <p:cNvPr id="2061384287" name="Notes Placeholder 2"/>
          <p:cNvSpPr>
            <a:spLocks noGrp="1"/>
          </p:cNvSpPr>
          <p:nvPr>
            <p:ph type="body" idx="1"/>
          </p:nvPr>
        </p:nvSpPr>
        <p:spPr bwMode="auto"/>
        <p:txBody>
          <a:bodyPr/>
          <a:lstStyle/>
          <a:p>
            <a:pPr>
              <a:defRPr/>
            </a:pPr>
            <a:endParaRPr/>
          </a:p>
        </p:txBody>
      </p:sp>
      <p:sp>
        <p:nvSpPr>
          <p:cNvPr id="1505094600" name="Slide Number Placeholder 3"/>
          <p:cNvSpPr>
            <a:spLocks noGrp="1"/>
          </p:cNvSpPr>
          <p:nvPr>
            <p:ph type="sldNum" sz="quarter" idx="10"/>
          </p:nvPr>
        </p:nvSpPr>
        <p:spPr bwMode="auto"/>
        <p:txBody>
          <a:bodyPr/>
          <a:lstStyle/>
          <a:p>
            <a:pPr>
              <a:defRPr/>
            </a:pPr>
            <a:fld id="{08D19263-77F5-71F3-BEB0-9226E38E838E}" type="slidenum">
              <a:rPr/>
              <a:t/>
            </a:fld>
            <a:endParaRPr/>
          </a:p>
        </p:txBody>
      </p:sp>
    </p:spTree>
  </p:cSld>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763356611" name="Slide Image Placeholder 1"/>
          <p:cNvSpPr>
            <a:spLocks noChangeAspect="1" noGrp="1" noRot="1"/>
          </p:cNvSpPr>
          <p:nvPr>
            <p:ph type="sldImg"/>
          </p:nvPr>
        </p:nvSpPr>
        <p:spPr bwMode="auto"/>
      </p:sp>
      <p:sp>
        <p:nvSpPr>
          <p:cNvPr id="1346245067" name="Notes Placeholder 2"/>
          <p:cNvSpPr>
            <a:spLocks noGrp="1"/>
          </p:cNvSpPr>
          <p:nvPr>
            <p:ph type="body" idx="1"/>
          </p:nvPr>
        </p:nvSpPr>
        <p:spPr bwMode="auto"/>
        <p:txBody>
          <a:bodyPr/>
          <a:lstStyle/>
          <a:p>
            <a:pPr>
              <a:defRPr/>
            </a:pPr>
            <a:endParaRPr/>
          </a:p>
        </p:txBody>
      </p:sp>
      <p:sp>
        <p:nvSpPr>
          <p:cNvPr id="314142027" name="Slide Number Placeholder 3"/>
          <p:cNvSpPr>
            <a:spLocks noGrp="1"/>
          </p:cNvSpPr>
          <p:nvPr>
            <p:ph type="sldNum" sz="quarter" idx="10"/>
          </p:nvPr>
        </p:nvSpPr>
        <p:spPr bwMode="auto"/>
        <p:txBody>
          <a:bodyPr/>
          <a:lstStyle/>
          <a:p>
            <a:pPr>
              <a:defRPr/>
            </a:pPr>
            <a:fld id="{E1646623-5331-15EB-E4B1-01F06545418B}" type="slidenum">
              <a:rPr/>
              <a:t/>
            </a:fld>
            <a:endParaRPr/>
          </a:p>
        </p:txBody>
      </p:sp>
    </p:spTree>
  </p:cSld>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736033600" name="Slide Image Placeholder 1"/>
          <p:cNvSpPr>
            <a:spLocks noChangeAspect="1" noGrp="1" noRot="1"/>
          </p:cNvSpPr>
          <p:nvPr>
            <p:ph type="sldImg"/>
          </p:nvPr>
        </p:nvSpPr>
        <p:spPr bwMode="auto"/>
      </p:sp>
      <p:sp>
        <p:nvSpPr>
          <p:cNvPr id="1982985236" name="Notes Placeholder 2"/>
          <p:cNvSpPr>
            <a:spLocks noGrp="1"/>
          </p:cNvSpPr>
          <p:nvPr>
            <p:ph type="body" idx="1"/>
          </p:nvPr>
        </p:nvSpPr>
        <p:spPr bwMode="auto"/>
        <p:txBody>
          <a:bodyPr/>
          <a:lstStyle/>
          <a:p>
            <a:pPr>
              <a:defRPr/>
            </a:pPr>
            <a:endParaRPr/>
          </a:p>
        </p:txBody>
      </p:sp>
      <p:sp>
        <p:nvSpPr>
          <p:cNvPr id="953040827" name="Slide Number Placeholder 3"/>
          <p:cNvSpPr>
            <a:spLocks noGrp="1"/>
          </p:cNvSpPr>
          <p:nvPr>
            <p:ph type="sldNum" sz="quarter" idx="10"/>
          </p:nvPr>
        </p:nvSpPr>
        <p:spPr bwMode="auto"/>
        <p:txBody>
          <a:bodyPr/>
          <a:lstStyle/>
          <a:p>
            <a:pPr>
              <a:defRPr/>
            </a:pPr>
            <a:fld id="{DD225186-2069-2337-E467-A308C27DD5E3}" type="slidenum">
              <a:rPr/>
              <a:t/>
            </a:fld>
            <a:endParaRPr/>
          </a:p>
        </p:txBody>
      </p:sp>
    </p:spTree>
  </p:cSld>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3B14FAC5-4F1D-669A-2FDF-D4CCAE5666E6}" type="slidenum">
              <a:rPr/>
              <a:t/>
            </a:fld>
            <a:endParaRPr/>
          </a:p>
        </p:txBody>
      </p:sp>
    </p:spTree>
  </p:cSld>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563754737" name="Slide Image Placeholder 1"/>
          <p:cNvSpPr>
            <a:spLocks noChangeAspect="1" noGrp="1" noRot="1"/>
          </p:cNvSpPr>
          <p:nvPr>
            <p:ph type="sldImg"/>
          </p:nvPr>
        </p:nvSpPr>
        <p:spPr bwMode="auto"/>
      </p:sp>
      <p:sp>
        <p:nvSpPr>
          <p:cNvPr id="2025693459" name="Notes Placeholder 2"/>
          <p:cNvSpPr>
            <a:spLocks noGrp="1"/>
          </p:cNvSpPr>
          <p:nvPr>
            <p:ph type="body" idx="1"/>
          </p:nvPr>
        </p:nvSpPr>
        <p:spPr bwMode="auto"/>
        <p:txBody>
          <a:bodyPr/>
          <a:lstStyle/>
          <a:p>
            <a:pPr>
              <a:defRPr/>
            </a:pPr>
            <a:endParaRPr/>
          </a:p>
        </p:txBody>
      </p:sp>
      <p:sp>
        <p:nvSpPr>
          <p:cNvPr id="2053359548" name="Slide Number Placeholder 3"/>
          <p:cNvSpPr>
            <a:spLocks noGrp="1"/>
          </p:cNvSpPr>
          <p:nvPr>
            <p:ph type="sldNum" sz="quarter" idx="10"/>
          </p:nvPr>
        </p:nvSpPr>
        <p:spPr bwMode="auto"/>
        <p:txBody>
          <a:bodyPr/>
          <a:lstStyle/>
          <a:p>
            <a:pPr>
              <a:defRPr/>
            </a:pPr>
            <a:fld id="{D7DA9A9A-C4B2-1E4B-E1DC-535D060E362E}" type="slidenum">
              <a:rPr/>
              <a:t/>
            </a:fld>
            <a:endParaRPr/>
          </a:p>
        </p:txBody>
      </p:sp>
    </p:spTree>
  </p:cSld>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229472879" name="Slide Image Placeholder 1"/>
          <p:cNvSpPr>
            <a:spLocks noChangeAspect="1" noGrp="1" noRot="1"/>
          </p:cNvSpPr>
          <p:nvPr>
            <p:ph type="sldImg"/>
          </p:nvPr>
        </p:nvSpPr>
        <p:spPr bwMode="auto"/>
      </p:sp>
      <p:sp>
        <p:nvSpPr>
          <p:cNvPr id="360992516" name="Notes Placeholder 2"/>
          <p:cNvSpPr>
            <a:spLocks noGrp="1"/>
          </p:cNvSpPr>
          <p:nvPr>
            <p:ph type="body" idx="1"/>
          </p:nvPr>
        </p:nvSpPr>
        <p:spPr bwMode="auto"/>
        <p:txBody>
          <a:bodyPr/>
          <a:lstStyle/>
          <a:p>
            <a:pPr>
              <a:defRPr/>
            </a:pPr>
            <a:endParaRPr/>
          </a:p>
        </p:txBody>
      </p:sp>
      <p:sp>
        <p:nvSpPr>
          <p:cNvPr id="718987432" name="Slide Number Placeholder 3"/>
          <p:cNvSpPr>
            <a:spLocks noGrp="1"/>
          </p:cNvSpPr>
          <p:nvPr>
            <p:ph type="sldNum" sz="quarter" idx="10"/>
          </p:nvPr>
        </p:nvSpPr>
        <p:spPr bwMode="auto"/>
        <p:txBody>
          <a:bodyPr/>
          <a:lstStyle/>
          <a:p>
            <a:pPr>
              <a:defRPr/>
            </a:pPr>
            <a:fld id="{F30612DF-FBF2-FF44-B33D-DB45FB18080C}" type="slidenum">
              <a:rPr/>
              <a:t/>
            </a:fld>
            <a:endParaRPr/>
          </a:p>
        </p:txBody>
      </p:sp>
    </p:spTree>
  </p:cSld>
</p:notes>
</file>

<file path=ppt/notesSlides/notesSlide3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434021944" name="Slide Image Placeholder 1"/>
          <p:cNvSpPr>
            <a:spLocks noChangeAspect="1" noGrp="1" noRot="1"/>
          </p:cNvSpPr>
          <p:nvPr>
            <p:ph type="sldImg"/>
          </p:nvPr>
        </p:nvSpPr>
        <p:spPr bwMode="auto"/>
      </p:sp>
      <p:sp>
        <p:nvSpPr>
          <p:cNvPr id="1302804676" name="Notes Placeholder 2"/>
          <p:cNvSpPr>
            <a:spLocks noGrp="1"/>
          </p:cNvSpPr>
          <p:nvPr>
            <p:ph type="body" idx="1"/>
          </p:nvPr>
        </p:nvSpPr>
        <p:spPr bwMode="auto"/>
        <p:txBody>
          <a:bodyPr/>
          <a:lstStyle/>
          <a:p>
            <a:pPr>
              <a:defRPr/>
            </a:pPr>
            <a:endParaRPr/>
          </a:p>
        </p:txBody>
      </p:sp>
      <p:sp>
        <p:nvSpPr>
          <p:cNvPr id="1912039889" name="Slide Number Placeholder 3"/>
          <p:cNvSpPr>
            <a:spLocks noGrp="1"/>
          </p:cNvSpPr>
          <p:nvPr>
            <p:ph type="sldNum" sz="quarter" idx="10"/>
          </p:nvPr>
        </p:nvSpPr>
        <p:spPr bwMode="auto"/>
        <p:txBody>
          <a:bodyPr/>
          <a:lstStyle/>
          <a:p>
            <a:pPr>
              <a:defRPr/>
            </a:pPr>
            <a:fld id="{CBA014B1-CF61-A833-B13C-35F02EFF8467}" type="slidenum">
              <a:rPr/>
              <a:t/>
            </a:fld>
            <a:endParaRPr/>
          </a:p>
        </p:txBody>
      </p:sp>
    </p:spTree>
  </p:cSld>
</p:notes>
</file>

<file path=ppt/notesSlides/notesSlide3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187634161" name="Slide Image Placeholder 1"/>
          <p:cNvSpPr>
            <a:spLocks noChangeAspect="1" noGrp="1" noRot="1"/>
          </p:cNvSpPr>
          <p:nvPr>
            <p:ph type="sldImg"/>
          </p:nvPr>
        </p:nvSpPr>
        <p:spPr bwMode="auto"/>
      </p:sp>
      <p:sp>
        <p:nvSpPr>
          <p:cNvPr id="1655118894" name="Notes Placeholder 2"/>
          <p:cNvSpPr>
            <a:spLocks noGrp="1"/>
          </p:cNvSpPr>
          <p:nvPr>
            <p:ph type="body" idx="1"/>
          </p:nvPr>
        </p:nvSpPr>
        <p:spPr bwMode="auto"/>
        <p:txBody>
          <a:bodyPr/>
          <a:lstStyle/>
          <a:p>
            <a:pPr>
              <a:defRPr/>
            </a:pPr>
            <a:endParaRPr/>
          </a:p>
        </p:txBody>
      </p:sp>
      <p:sp>
        <p:nvSpPr>
          <p:cNvPr id="834569115" name="Slide Number Placeholder 3"/>
          <p:cNvSpPr>
            <a:spLocks noGrp="1"/>
          </p:cNvSpPr>
          <p:nvPr>
            <p:ph type="sldNum" sz="quarter" idx="10"/>
          </p:nvPr>
        </p:nvSpPr>
        <p:spPr bwMode="auto"/>
        <p:txBody>
          <a:bodyPr/>
          <a:lstStyle/>
          <a:p>
            <a:pPr>
              <a:defRPr/>
            </a:pPr>
            <a:fld id="{1E6C6719-AB53-9384-571F-9C7993222D7C}" type="slidenum">
              <a:rPr/>
              <a:t/>
            </a:fld>
            <a:endParaRPr/>
          </a:p>
        </p:txBody>
      </p:sp>
    </p:spTree>
  </p:cSld>
</p:notes>
</file>

<file path=ppt/notesSlides/notesSlide3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451458701" name="Slide Image Placeholder 1"/>
          <p:cNvSpPr>
            <a:spLocks noChangeAspect="1" noGrp="1" noRot="1"/>
          </p:cNvSpPr>
          <p:nvPr>
            <p:ph type="sldImg"/>
          </p:nvPr>
        </p:nvSpPr>
        <p:spPr bwMode="auto"/>
      </p:sp>
      <p:sp>
        <p:nvSpPr>
          <p:cNvPr id="1105136903" name="Notes Placeholder 2"/>
          <p:cNvSpPr>
            <a:spLocks noGrp="1"/>
          </p:cNvSpPr>
          <p:nvPr>
            <p:ph type="body" idx="1"/>
          </p:nvPr>
        </p:nvSpPr>
        <p:spPr bwMode="auto"/>
        <p:txBody>
          <a:bodyPr/>
          <a:lstStyle/>
          <a:p>
            <a:pPr>
              <a:defRPr/>
            </a:pPr>
            <a:endParaRPr/>
          </a:p>
        </p:txBody>
      </p:sp>
      <p:sp>
        <p:nvSpPr>
          <p:cNvPr id="951356358" name="Slide Number Placeholder 3"/>
          <p:cNvSpPr>
            <a:spLocks noGrp="1"/>
          </p:cNvSpPr>
          <p:nvPr>
            <p:ph type="sldNum" sz="quarter" idx="10"/>
          </p:nvPr>
        </p:nvSpPr>
        <p:spPr bwMode="auto"/>
        <p:txBody>
          <a:bodyPr/>
          <a:lstStyle/>
          <a:p>
            <a:pPr>
              <a:defRPr/>
            </a:pPr>
            <a:fld id="{C77BD080-8E1E-C42F-40A4-48F4387E8307}" type="slidenum">
              <a:rPr/>
              <a:t/>
            </a:fld>
            <a:endParaRPr/>
          </a:p>
        </p:txBody>
      </p:sp>
    </p:spTree>
  </p:cSld>
</p:notes>
</file>

<file path=ppt/notesSlides/notesSlide3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755052264" name="Slide Image Placeholder 1"/>
          <p:cNvSpPr>
            <a:spLocks noChangeAspect="1" noGrp="1" noRot="1"/>
          </p:cNvSpPr>
          <p:nvPr>
            <p:ph type="sldImg"/>
          </p:nvPr>
        </p:nvSpPr>
        <p:spPr bwMode="auto"/>
      </p:sp>
      <p:sp>
        <p:nvSpPr>
          <p:cNvPr id="893320932" name="Notes Placeholder 2"/>
          <p:cNvSpPr>
            <a:spLocks noGrp="1"/>
          </p:cNvSpPr>
          <p:nvPr>
            <p:ph type="body" idx="1"/>
          </p:nvPr>
        </p:nvSpPr>
        <p:spPr bwMode="auto"/>
        <p:txBody>
          <a:bodyPr/>
          <a:lstStyle/>
          <a:p>
            <a:pPr>
              <a:defRPr/>
            </a:pPr>
            <a:endParaRPr/>
          </a:p>
        </p:txBody>
      </p:sp>
      <p:sp>
        <p:nvSpPr>
          <p:cNvPr id="458212013" name="Slide Number Placeholder 3"/>
          <p:cNvSpPr>
            <a:spLocks noGrp="1"/>
          </p:cNvSpPr>
          <p:nvPr>
            <p:ph type="sldNum" sz="quarter" idx="10"/>
          </p:nvPr>
        </p:nvSpPr>
        <p:spPr bwMode="auto"/>
        <p:txBody>
          <a:bodyPr/>
          <a:lstStyle/>
          <a:p>
            <a:pPr>
              <a:defRPr/>
            </a:pPr>
            <a:fld id="{1E520512-8A1D-D33C-F866-B7F6AA8D794E}" type="slidenum">
              <a:rPr/>
              <a:t/>
            </a:fld>
            <a:endParaRPr/>
          </a:p>
        </p:txBody>
      </p:sp>
    </p:spTree>
  </p:cSld>
</p:notes>
</file>

<file path=ppt/notesSlides/notesSlide3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68636026" name="Slide Image Placeholder 1"/>
          <p:cNvSpPr>
            <a:spLocks noChangeAspect="1" noGrp="1" noRot="1"/>
          </p:cNvSpPr>
          <p:nvPr>
            <p:ph type="sldImg"/>
          </p:nvPr>
        </p:nvSpPr>
        <p:spPr bwMode="auto"/>
      </p:sp>
      <p:sp>
        <p:nvSpPr>
          <p:cNvPr id="616584040" name="Notes Placeholder 2"/>
          <p:cNvSpPr>
            <a:spLocks noGrp="1"/>
          </p:cNvSpPr>
          <p:nvPr>
            <p:ph type="body" idx="1"/>
          </p:nvPr>
        </p:nvSpPr>
        <p:spPr bwMode="auto"/>
        <p:txBody>
          <a:bodyPr/>
          <a:lstStyle/>
          <a:p>
            <a:pPr>
              <a:defRPr/>
            </a:pPr>
            <a:endParaRPr/>
          </a:p>
        </p:txBody>
      </p:sp>
      <p:sp>
        <p:nvSpPr>
          <p:cNvPr id="417653801" name="Slide Number Placeholder 3"/>
          <p:cNvSpPr>
            <a:spLocks noGrp="1"/>
          </p:cNvSpPr>
          <p:nvPr>
            <p:ph type="sldNum" sz="quarter" idx="10"/>
          </p:nvPr>
        </p:nvSpPr>
        <p:spPr bwMode="auto"/>
        <p:txBody>
          <a:bodyPr/>
          <a:lstStyle/>
          <a:p>
            <a:pPr>
              <a:defRPr/>
            </a:pPr>
            <a:fld id="{6D10F573-13A1-6C5D-21B8-9CF5F4AEE789}" type="slidenum">
              <a:rPr/>
              <a:t/>
            </a:fld>
            <a:endParaRPr/>
          </a:p>
        </p:txBody>
      </p:sp>
    </p:spTree>
  </p:cSld>
</p:notes>
</file>

<file path=ppt/notesSlides/notesSlide3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649472643" name="Slide Image Placeholder 1"/>
          <p:cNvSpPr>
            <a:spLocks noChangeAspect="1" noGrp="1" noRot="1"/>
          </p:cNvSpPr>
          <p:nvPr>
            <p:ph type="sldImg"/>
          </p:nvPr>
        </p:nvSpPr>
        <p:spPr bwMode="auto"/>
      </p:sp>
      <p:sp>
        <p:nvSpPr>
          <p:cNvPr id="1890741273" name="Notes Placeholder 2"/>
          <p:cNvSpPr>
            <a:spLocks noGrp="1"/>
          </p:cNvSpPr>
          <p:nvPr>
            <p:ph type="body" idx="1"/>
          </p:nvPr>
        </p:nvSpPr>
        <p:spPr bwMode="auto"/>
        <p:txBody>
          <a:bodyPr/>
          <a:lstStyle/>
          <a:p>
            <a:pPr>
              <a:defRPr/>
            </a:pPr>
            <a:endParaRPr/>
          </a:p>
        </p:txBody>
      </p:sp>
      <p:sp>
        <p:nvSpPr>
          <p:cNvPr id="1237765166" name="Slide Number Placeholder 3"/>
          <p:cNvSpPr>
            <a:spLocks noGrp="1"/>
          </p:cNvSpPr>
          <p:nvPr>
            <p:ph type="sldNum" sz="quarter" idx="10"/>
          </p:nvPr>
        </p:nvSpPr>
        <p:spPr bwMode="auto"/>
        <p:txBody>
          <a:bodyPr/>
          <a:lstStyle/>
          <a:p>
            <a:pPr>
              <a:defRPr/>
            </a:pPr>
            <a:fld id="{19F48A88-1B8C-6D8F-998E-48FA1920F902}" type="slidenum">
              <a:rPr/>
              <a:t/>
            </a:fld>
            <a:endParaRPr/>
          </a:p>
        </p:txBody>
      </p:sp>
    </p:spTree>
  </p:cSld>
</p:notes>
</file>

<file path=ppt/notesSlides/notesSlide3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666206541" name="Slide Image Placeholder 1"/>
          <p:cNvSpPr>
            <a:spLocks noChangeAspect="1" noGrp="1" noRot="1"/>
          </p:cNvSpPr>
          <p:nvPr>
            <p:ph type="sldImg"/>
          </p:nvPr>
        </p:nvSpPr>
        <p:spPr bwMode="auto"/>
      </p:sp>
      <p:sp>
        <p:nvSpPr>
          <p:cNvPr id="1319582423" name="Notes Placeholder 2"/>
          <p:cNvSpPr>
            <a:spLocks noGrp="1"/>
          </p:cNvSpPr>
          <p:nvPr>
            <p:ph type="body" idx="1"/>
          </p:nvPr>
        </p:nvSpPr>
        <p:spPr bwMode="auto"/>
        <p:txBody>
          <a:bodyPr/>
          <a:lstStyle/>
          <a:p>
            <a:pPr>
              <a:defRPr/>
            </a:pPr>
            <a:endParaRPr/>
          </a:p>
        </p:txBody>
      </p:sp>
      <p:sp>
        <p:nvSpPr>
          <p:cNvPr id="1858164082" name="Slide Number Placeholder 3"/>
          <p:cNvSpPr>
            <a:spLocks noGrp="1"/>
          </p:cNvSpPr>
          <p:nvPr>
            <p:ph type="sldNum" sz="quarter" idx="10"/>
          </p:nvPr>
        </p:nvSpPr>
        <p:spPr bwMode="auto"/>
        <p:txBody>
          <a:bodyPr/>
          <a:lstStyle/>
          <a:p>
            <a:pPr>
              <a:defRPr/>
            </a:pPr>
            <a:fld id="{6091324A-7A6D-22E3-DAB8-2421E29657CA}" type="slidenum">
              <a:rPr/>
              <a:t/>
            </a:fld>
            <a:endParaRPr/>
          </a:p>
        </p:txBody>
      </p:sp>
    </p:spTree>
  </p:cSld>
</p:notes>
</file>

<file path=ppt/notesSlides/notesSlide3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053681449" name="Slide Image Placeholder 1"/>
          <p:cNvSpPr>
            <a:spLocks noChangeAspect="1" noGrp="1" noRot="1"/>
          </p:cNvSpPr>
          <p:nvPr>
            <p:ph type="sldImg"/>
          </p:nvPr>
        </p:nvSpPr>
        <p:spPr bwMode="auto"/>
      </p:sp>
      <p:sp>
        <p:nvSpPr>
          <p:cNvPr id="379238056" name="Notes Placeholder 2"/>
          <p:cNvSpPr>
            <a:spLocks noGrp="1"/>
          </p:cNvSpPr>
          <p:nvPr>
            <p:ph type="body" idx="1"/>
          </p:nvPr>
        </p:nvSpPr>
        <p:spPr bwMode="auto"/>
        <p:txBody>
          <a:bodyPr/>
          <a:lstStyle/>
          <a:p>
            <a:pPr>
              <a:defRPr/>
            </a:pPr>
            <a:endParaRPr/>
          </a:p>
        </p:txBody>
      </p:sp>
      <p:sp>
        <p:nvSpPr>
          <p:cNvPr id="242362444" name="Slide Number Placeholder 3"/>
          <p:cNvSpPr>
            <a:spLocks noGrp="1"/>
          </p:cNvSpPr>
          <p:nvPr>
            <p:ph type="sldNum" sz="quarter" idx="10"/>
          </p:nvPr>
        </p:nvSpPr>
        <p:spPr bwMode="auto"/>
        <p:txBody>
          <a:bodyPr/>
          <a:lstStyle/>
          <a:p>
            <a:pPr>
              <a:defRPr/>
            </a:pPr>
            <a:fld id="{277191FA-C070-6D85-7ED0-D547BEBE3AFF}" type="slidenum">
              <a:rPr/>
              <a:t/>
            </a:fld>
            <a:endParaRPr/>
          </a:p>
        </p:txBody>
      </p:sp>
    </p:spTree>
  </p:cSld>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609815359" name="Slide Image Placeholder 1"/>
          <p:cNvSpPr>
            <a:spLocks noChangeAspect="1" noGrp="1" noRot="1"/>
          </p:cNvSpPr>
          <p:nvPr>
            <p:ph type="sldImg"/>
          </p:nvPr>
        </p:nvSpPr>
        <p:spPr bwMode="auto"/>
      </p:sp>
      <p:sp>
        <p:nvSpPr>
          <p:cNvPr id="582480864" name="Notes Placeholder 2"/>
          <p:cNvSpPr>
            <a:spLocks noGrp="1"/>
          </p:cNvSpPr>
          <p:nvPr>
            <p:ph type="body" idx="1"/>
          </p:nvPr>
        </p:nvSpPr>
        <p:spPr bwMode="auto"/>
        <p:txBody>
          <a:bodyPr/>
          <a:lstStyle/>
          <a:p>
            <a:pPr>
              <a:defRPr/>
            </a:pPr>
            <a:endParaRPr/>
          </a:p>
        </p:txBody>
      </p:sp>
      <p:sp>
        <p:nvSpPr>
          <p:cNvPr id="1712204393" name="Slide Number Placeholder 3"/>
          <p:cNvSpPr>
            <a:spLocks noGrp="1"/>
          </p:cNvSpPr>
          <p:nvPr>
            <p:ph type="sldNum" sz="quarter" idx="10"/>
          </p:nvPr>
        </p:nvSpPr>
        <p:spPr bwMode="auto"/>
        <p:txBody>
          <a:bodyPr/>
          <a:lstStyle/>
          <a:p>
            <a:pPr>
              <a:defRPr/>
            </a:pPr>
            <a:fld id="{EF674B89-07C1-48DF-9B00-FB508C76DEE4}" type="slidenum">
              <a:rPr/>
              <a:t/>
            </a:fld>
            <a:endParaRPr/>
          </a:p>
        </p:txBody>
      </p:sp>
    </p:spTree>
  </p:cSld>
</p:notes>
</file>

<file path=ppt/notesSlides/notesSlide4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656972940" name="Slide Image Placeholder 1"/>
          <p:cNvSpPr>
            <a:spLocks noChangeAspect="1" noGrp="1" noRot="1"/>
          </p:cNvSpPr>
          <p:nvPr>
            <p:ph type="sldImg"/>
          </p:nvPr>
        </p:nvSpPr>
        <p:spPr bwMode="auto"/>
      </p:sp>
      <p:sp>
        <p:nvSpPr>
          <p:cNvPr id="553528096" name="Notes Placeholder 2"/>
          <p:cNvSpPr>
            <a:spLocks noGrp="1"/>
          </p:cNvSpPr>
          <p:nvPr>
            <p:ph type="body" idx="1"/>
          </p:nvPr>
        </p:nvSpPr>
        <p:spPr bwMode="auto"/>
        <p:txBody>
          <a:bodyPr/>
          <a:lstStyle/>
          <a:p>
            <a:pPr>
              <a:defRPr/>
            </a:pPr>
            <a:endParaRPr/>
          </a:p>
        </p:txBody>
      </p:sp>
      <p:sp>
        <p:nvSpPr>
          <p:cNvPr id="590534360" name="Slide Number Placeholder 3"/>
          <p:cNvSpPr>
            <a:spLocks noGrp="1"/>
          </p:cNvSpPr>
          <p:nvPr>
            <p:ph type="sldNum" sz="quarter" idx="10"/>
          </p:nvPr>
        </p:nvSpPr>
        <p:spPr bwMode="auto"/>
        <p:txBody>
          <a:bodyPr/>
          <a:lstStyle/>
          <a:p>
            <a:pPr>
              <a:defRPr/>
            </a:pPr>
            <a:fld id="{FD15B4A5-4B34-370A-FB17-6EA9618780A8}" type="slidenum">
              <a:rPr/>
              <a:t/>
            </a:fld>
            <a:endParaRPr/>
          </a:p>
        </p:txBody>
      </p:sp>
    </p:spTree>
  </p:cSld>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448771142" name="Slide Image Placeholder 1"/>
          <p:cNvSpPr>
            <a:spLocks noChangeAspect="1" noGrp="1" noRot="1"/>
          </p:cNvSpPr>
          <p:nvPr>
            <p:ph type="sldImg"/>
          </p:nvPr>
        </p:nvSpPr>
        <p:spPr bwMode="auto"/>
      </p:sp>
      <p:sp>
        <p:nvSpPr>
          <p:cNvPr id="2105016193" name="Notes Placeholder 2"/>
          <p:cNvSpPr>
            <a:spLocks noGrp="1"/>
          </p:cNvSpPr>
          <p:nvPr>
            <p:ph type="body" idx="1"/>
          </p:nvPr>
        </p:nvSpPr>
        <p:spPr bwMode="auto"/>
        <p:txBody>
          <a:bodyPr/>
          <a:lstStyle/>
          <a:p>
            <a:pPr>
              <a:defRPr/>
            </a:pPr>
            <a:endParaRPr/>
          </a:p>
        </p:txBody>
      </p:sp>
      <p:sp>
        <p:nvSpPr>
          <p:cNvPr id="93432452" name="Slide Number Placeholder 3"/>
          <p:cNvSpPr>
            <a:spLocks noGrp="1"/>
          </p:cNvSpPr>
          <p:nvPr>
            <p:ph type="sldNum" sz="quarter" idx="10"/>
          </p:nvPr>
        </p:nvSpPr>
        <p:spPr bwMode="auto"/>
        <p:txBody>
          <a:bodyPr/>
          <a:lstStyle/>
          <a:p>
            <a:pPr>
              <a:defRPr/>
            </a:pPr>
            <a:fld id="{E4801FFE-3EAB-9D3C-4E50-E0C24D4F9EB7}" type="slidenum">
              <a:rPr/>
              <a:t/>
            </a:fld>
            <a:endParaRPr/>
          </a:p>
        </p:txBody>
      </p:sp>
    </p:spTree>
  </p:cSld>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513674030" name="Slide Image Placeholder 1"/>
          <p:cNvSpPr>
            <a:spLocks noChangeAspect="1" noGrp="1" noRot="1"/>
          </p:cNvSpPr>
          <p:nvPr>
            <p:ph type="sldImg"/>
          </p:nvPr>
        </p:nvSpPr>
        <p:spPr bwMode="auto"/>
      </p:sp>
      <p:sp>
        <p:nvSpPr>
          <p:cNvPr id="324922777" name="Notes Placeholder 2"/>
          <p:cNvSpPr>
            <a:spLocks noGrp="1"/>
          </p:cNvSpPr>
          <p:nvPr>
            <p:ph type="body" idx="1"/>
          </p:nvPr>
        </p:nvSpPr>
        <p:spPr bwMode="auto"/>
        <p:txBody>
          <a:bodyPr/>
          <a:lstStyle/>
          <a:p>
            <a:pPr>
              <a:defRPr/>
            </a:pPr>
            <a:endParaRPr/>
          </a:p>
        </p:txBody>
      </p:sp>
      <p:sp>
        <p:nvSpPr>
          <p:cNvPr id="1658549666" name="Slide Number Placeholder 3"/>
          <p:cNvSpPr>
            <a:spLocks noGrp="1"/>
          </p:cNvSpPr>
          <p:nvPr>
            <p:ph type="sldNum" sz="quarter" idx="10"/>
          </p:nvPr>
        </p:nvSpPr>
        <p:spPr bwMode="auto"/>
        <p:txBody>
          <a:bodyPr/>
          <a:lstStyle/>
          <a:p>
            <a:pPr>
              <a:defRPr/>
            </a:pPr>
            <a:fld id="{9EE75EC1-90F1-1E06-45CA-6F6649DF5BE3}" type="slidenum">
              <a:rPr/>
              <a:t/>
            </a:fld>
            <a:endParaRPr/>
          </a:p>
        </p:txBody>
      </p:sp>
    </p:spTree>
  </p:cSld>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390569799" name="Slide Image Placeholder 1"/>
          <p:cNvSpPr>
            <a:spLocks noChangeAspect="1" noGrp="1" noRot="1"/>
          </p:cNvSpPr>
          <p:nvPr>
            <p:ph type="sldImg"/>
          </p:nvPr>
        </p:nvSpPr>
        <p:spPr bwMode="auto"/>
      </p:sp>
      <p:sp>
        <p:nvSpPr>
          <p:cNvPr id="390373052" name="Notes Placeholder 2"/>
          <p:cNvSpPr>
            <a:spLocks noGrp="1"/>
          </p:cNvSpPr>
          <p:nvPr>
            <p:ph type="body" idx="1"/>
          </p:nvPr>
        </p:nvSpPr>
        <p:spPr bwMode="auto"/>
        <p:txBody>
          <a:bodyPr/>
          <a:lstStyle/>
          <a:p>
            <a:pPr>
              <a:defRPr/>
            </a:pPr>
            <a:endParaRPr/>
          </a:p>
        </p:txBody>
      </p:sp>
      <p:sp>
        <p:nvSpPr>
          <p:cNvPr id="1560298018" name="Slide Number Placeholder 3"/>
          <p:cNvSpPr>
            <a:spLocks noGrp="1"/>
          </p:cNvSpPr>
          <p:nvPr>
            <p:ph type="sldNum" sz="quarter" idx="10"/>
          </p:nvPr>
        </p:nvSpPr>
        <p:spPr bwMode="auto"/>
        <p:txBody>
          <a:bodyPr/>
          <a:lstStyle/>
          <a:p>
            <a:pPr>
              <a:defRPr/>
            </a:pPr>
            <a:fld id="{0787D189-EB4B-F86D-C5B6-4747A94D1E74}" type="slidenum">
              <a:rPr/>
              <a:t/>
            </a:fld>
            <a:endParaRPr/>
          </a:p>
        </p:txBody>
      </p:sp>
    </p:spTree>
  </p:cSld>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750580089" name="Slide Image Placeholder 1"/>
          <p:cNvSpPr>
            <a:spLocks noChangeAspect="1" noGrp="1" noRot="1"/>
          </p:cNvSpPr>
          <p:nvPr>
            <p:ph type="sldImg"/>
          </p:nvPr>
        </p:nvSpPr>
        <p:spPr bwMode="auto"/>
      </p:sp>
      <p:sp>
        <p:nvSpPr>
          <p:cNvPr id="841657600" name="Notes Placeholder 2"/>
          <p:cNvSpPr>
            <a:spLocks noGrp="1"/>
          </p:cNvSpPr>
          <p:nvPr>
            <p:ph type="body" idx="1"/>
          </p:nvPr>
        </p:nvSpPr>
        <p:spPr bwMode="auto"/>
        <p:txBody>
          <a:bodyPr/>
          <a:lstStyle/>
          <a:p>
            <a:pPr>
              <a:defRPr/>
            </a:pPr>
            <a:endParaRPr/>
          </a:p>
        </p:txBody>
      </p:sp>
      <p:sp>
        <p:nvSpPr>
          <p:cNvPr id="1625424099" name="Slide Number Placeholder 3"/>
          <p:cNvSpPr>
            <a:spLocks noGrp="1"/>
          </p:cNvSpPr>
          <p:nvPr>
            <p:ph type="sldNum" sz="quarter" idx="10"/>
          </p:nvPr>
        </p:nvSpPr>
        <p:spPr bwMode="auto"/>
        <p:txBody>
          <a:bodyPr/>
          <a:lstStyle/>
          <a:p>
            <a:pPr>
              <a:defRPr/>
            </a:pPr>
            <a:fld id="{085D2A47-FA89-D481-930F-D4C450087FED}" type="slidenum">
              <a:rPr/>
              <a:t/>
            </a:fld>
            <a:endParaRPr/>
          </a:p>
        </p:txBody>
      </p:sp>
    </p:spTree>
  </p:cSld>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850559249" name="Slide Image Placeholder 1"/>
          <p:cNvSpPr>
            <a:spLocks noChangeAspect="1" noGrp="1" noRot="1"/>
          </p:cNvSpPr>
          <p:nvPr>
            <p:ph type="sldImg"/>
          </p:nvPr>
        </p:nvSpPr>
        <p:spPr bwMode="auto"/>
      </p:sp>
      <p:sp>
        <p:nvSpPr>
          <p:cNvPr id="692051109" name="Notes Placeholder 2"/>
          <p:cNvSpPr>
            <a:spLocks noGrp="1"/>
          </p:cNvSpPr>
          <p:nvPr>
            <p:ph type="body" idx="1"/>
          </p:nvPr>
        </p:nvSpPr>
        <p:spPr bwMode="auto"/>
        <p:txBody>
          <a:bodyPr/>
          <a:lstStyle/>
          <a:p>
            <a:pPr>
              <a:defRPr/>
            </a:pPr>
            <a:endParaRPr/>
          </a:p>
        </p:txBody>
      </p:sp>
      <p:sp>
        <p:nvSpPr>
          <p:cNvPr id="532709087" name="Slide Number Placeholder 3"/>
          <p:cNvSpPr>
            <a:spLocks noGrp="1"/>
          </p:cNvSpPr>
          <p:nvPr>
            <p:ph type="sldNum" sz="quarter" idx="10"/>
          </p:nvPr>
        </p:nvSpPr>
        <p:spPr bwMode="auto"/>
        <p:txBody>
          <a:bodyPr/>
          <a:lstStyle/>
          <a:p>
            <a:pPr>
              <a:defRPr/>
            </a:pPr>
            <a:fld id="{67B96F10-BEAD-CF72-2013-B3B2B3707C92}" type="slidenum">
              <a:rPr/>
              <a:t/>
            </a:fld>
            <a:endParaRPr/>
          </a:p>
        </p:txBody>
      </p:sp>
    </p:spTree>
  </p:cSld>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userDrawn="1">
  <p:cSld name="Title Slide">
    <p:spTree>
      <p:nvGrpSpPr>
        <p:cNvPr id="1" name=""/>
        <p:cNvGrpSpPr/>
        <p:nvPr/>
      </p:nvGrpSpPr>
      <p:grpSpPr bwMode="auto">
        <a:xfrm>
          <a:off x="0" y="0"/>
          <a:ext cx="0" cy="0"/>
          <a:chOff x="0" y="0"/>
          <a:chExt cx="0" cy="0"/>
        </a:xfrm>
      </p:grpSpPr>
      <p:sp>
        <p:nvSpPr>
          <p:cNvPr id="3" name="Subtitle 2"/>
          <p:cNvSpPr>
            <a:spLocks noGrp="1"/>
          </p:cNvSpPr>
          <p:nvPr>
            <p:ph type="subTitle" idx="1"/>
          </p:nvPr>
        </p:nvSpPr>
        <p:spPr bwMode="auto">
          <a:xfrm>
            <a:off x="1371600" y="3886200"/>
            <a:ext cx="6400800" cy="1752599"/>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defRPr/>
            </a:pPr>
            <a:r>
              <a:rPr lang="en-US"/>
              <a:t>Click to edit Master subtitle style</a:t>
            </a:r>
            <a:endParaRPr/>
          </a:p>
        </p:txBody>
      </p:sp>
      <p:sp>
        <p:nvSpPr>
          <p:cNvPr id="4" name="Date Placeholder 3"/>
          <p:cNvSpPr>
            <a:spLocks noGrp="1"/>
          </p:cNvSpPr>
          <p:nvPr>
            <p:ph type="dt" sz="half" idx="10"/>
          </p:nvPr>
        </p:nvSpPr>
        <p:spPr bwMode="auto">
          <a:xfrm>
            <a:off x="457200" y="6356350"/>
            <a:ext cx="2133600" cy="365125"/>
          </a:xfrm>
          <a:prstGeom prst="rect">
            <a:avLst/>
          </a:prstGeom>
        </p:spPr>
        <p:txBody>
          <a:bodyPr/>
          <a:lstStyle/>
          <a:p>
            <a:pPr>
              <a:defRPr/>
            </a:pPr>
            <a:fld id="{086CAF49-65C5-4079-8211-C2C336248627}" type="datetime1">
              <a:rPr lang="en-US"/>
              <a:t>3/7/2024</a:t>
            </a:fld>
            <a:endParaRPr lang="en-US"/>
          </a:p>
        </p:txBody>
      </p:sp>
      <p:sp>
        <p:nvSpPr>
          <p:cNvPr id="5" name="Footer Placeholder 4"/>
          <p:cNvSpPr>
            <a:spLocks noGrp="1"/>
          </p:cNvSpPr>
          <p:nvPr>
            <p:ph type="ftr" sz="quarter" idx="11"/>
          </p:nvPr>
        </p:nvSpPr>
        <p:spPr bwMode="auto">
          <a:xfrm>
            <a:off x="2590800" y="6324600"/>
            <a:ext cx="4038600" cy="365125"/>
          </a:xfrm>
        </p:spPr>
        <p:txBody>
          <a:bodyPr/>
          <a:lstStyle/>
          <a:p>
            <a:pPr>
              <a:defRPr/>
            </a:pPr>
            <a:r>
              <a:rPr lang="en-US"/>
              <a:t>Department of Computer Science </a:t>
            </a:r>
            <a:endParaRPr/>
          </a:p>
        </p:txBody>
      </p:sp>
      <p:sp>
        <p:nvSpPr>
          <p:cNvPr id="6" name="Slide Number Placeholder 5"/>
          <p:cNvSpPr>
            <a:spLocks noGrp="1"/>
          </p:cNvSpPr>
          <p:nvPr>
            <p:ph type="sldNum" sz="quarter" idx="12"/>
          </p:nvPr>
        </p:nvSpPr>
        <p:spPr bwMode="auto"/>
        <p:txBody>
          <a:bodyPr/>
          <a:lstStyle/>
          <a:p>
            <a:pPr>
              <a:defRPr/>
            </a:pPr>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vertTx" userDrawn="1">
  <p:cSld name="Title and Vertical Text">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en-US"/>
              <a:t>Click to edit Master title style</a:t>
            </a:r>
            <a:endParaRPr/>
          </a:p>
        </p:txBody>
      </p:sp>
      <p:sp>
        <p:nvSpPr>
          <p:cNvPr id="3" name="Vertical Text Placeholder 2"/>
          <p:cNvSpPr>
            <a:spLocks noGrp="1"/>
          </p:cNvSpPr>
          <p:nvPr>
            <p:ph type="body" orient="vert" idx="1"/>
          </p:nvPr>
        </p:nvSpPr>
        <p:spPr bwMode="auto"/>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 name="Date Placeholder 3"/>
          <p:cNvSpPr>
            <a:spLocks noGrp="1"/>
          </p:cNvSpPr>
          <p:nvPr>
            <p:ph type="dt" sz="half" idx="10"/>
          </p:nvPr>
        </p:nvSpPr>
        <p:spPr bwMode="auto">
          <a:xfrm>
            <a:off x="457200" y="6356350"/>
            <a:ext cx="2133600" cy="365125"/>
          </a:xfrm>
          <a:prstGeom prst="rect">
            <a:avLst/>
          </a:prstGeom>
        </p:spPr>
        <p:txBody>
          <a:bodyPr/>
          <a:lstStyle/>
          <a:p>
            <a:pPr>
              <a:defRPr/>
            </a:pPr>
            <a:fld id="{2134502B-A5B8-4C9C-9496-E4BC2519CBE5}" type="datetime1">
              <a:rPr lang="en-US"/>
              <a:t>3/7/2024</a:t>
            </a:fld>
            <a:endParaRPr lang="en-US"/>
          </a:p>
        </p:txBody>
      </p:sp>
      <p:sp>
        <p:nvSpPr>
          <p:cNvPr id="5" name="Footer Placeholder 4"/>
          <p:cNvSpPr>
            <a:spLocks noGrp="1"/>
          </p:cNvSpPr>
          <p:nvPr>
            <p:ph type="ftr" sz="quarter" idx="11"/>
          </p:nvPr>
        </p:nvSpPr>
        <p:spPr bwMode="auto"/>
        <p:txBody>
          <a:bodyPr/>
          <a:lstStyle/>
          <a:p>
            <a:pPr>
              <a:defRPr/>
            </a:pPr>
            <a:r>
              <a:rPr lang="en-US"/>
              <a:t>Department of Computer Science </a:t>
            </a:r>
            <a:endParaRPr/>
          </a:p>
        </p:txBody>
      </p:sp>
      <p:sp>
        <p:nvSpPr>
          <p:cNvPr id="6" name="Slide Number Placeholder 5"/>
          <p:cNvSpPr>
            <a:spLocks noGrp="1"/>
          </p:cNvSpPr>
          <p:nvPr>
            <p:ph type="sldNum" sz="quarter" idx="12"/>
          </p:nvPr>
        </p:nvSpPr>
        <p:spPr bwMode="auto"/>
        <p:txBody>
          <a:bodyPr/>
          <a:lstStyle/>
          <a:p>
            <a:pPr>
              <a:defRPr/>
            </a:pPr>
            <a:fld id="{4EE46D15-3898-4B85-9369-B7C77A63AF05}"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vertTitleAndTx" userDrawn="1">
  <p:cSld name="Vertical Title and Text">
    <p:spTree>
      <p:nvGrpSpPr>
        <p:cNvPr id="1" name=""/>
        <p:cNvGrpSpPr/>
        <p:nvPr/>
      </p:nvGrpSpPr>
      <p:grpSpPr bwMode="auto">
        <a:xfrm>
          <a:off x="0" y="0"/>
          <a:ext cx="0" cy="0"/>
          <a:chOff x="0" y="0"/>
          <a:chExt cx="0" cy="0"/>
        </a:xfrm>
      </p:grpSpPr>
      <p:sp>
        <p:nvSpPr>
          <p:cNvPr id="2" name="Vertical Title 1"/>
          <p:cNvSpPr>
            <a:spLocks noGrp="1"/>
          </p:cNvSpPr>
          <p:nvPr>
            <p:ph type="title" orient="vert"/>
          </p:nvPr>
        </p:nvSpPr>
        <p:spPr bwMode="auto">
          <a:xfrm>
            <a:off x="6629400" y="274638"/>
            <a:ext cx="2057400" cy="5851525"/>
          </a:xfrm>
        </p:spPr>
        <p:txBody>
          <a:bodyPr vert="eaVert"/>
          <a:lstStyle/>
          <a:p>
            <a:pPr>
              <a:defRPr/>
            </a:pPr>
            <a:r>
              <a:rPr lang="en-US"/>
              <a:t>Click to edit Master title style</a:t>
            </a:r>
            <a:endParaRPr/>
          </a:p>
        </p:txBody>
      </p:sp>
      <p:sp>
        <p:nvSpPr>
          <p:cNvPr id="3" name="Vertical Text Placeholder 2"/>
          <p:cNvSpPr>
            <a:spLocks noGrp="1"/>
          </p:cNvSpPr>
          <p:nvPr>
            <p:ph type="body" orient="vert" idx="1"/>
          </p:nvPr>
        </p:nvSpPr>
        <p:spPr bwMode="auto">
          <a:xfrm>
            <a:off x="457200" y="274638"/>
            <a:ext cx="6019800" cy="5851525"/>
          </a:xfrm>
        </p:spPr>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 name="Date Placeholder 3"/>
          <p:cNvSpPr>
            <a:spLocks noGrp="1"/>
          </p:cNvSpPr>
          <p:nvPr>
            <p:ph type="dt" sz="half" idx="10"/>
          </p:nvPr>
        </p:nvSpPr>
        <p:spPr bwMode="auto">
          <a:xfrm>
            <a:off x="457200" y="6356350"/>
            <a:ext cx="2133600" cy="365125"/>
          </a:xfrm>
          <a:prstGeom prst="rect">
            <a:avLst/>
          </a:prstGeom>
        </p:spPr>
        <p:txBody>
          <a:bodyPr/>
          <a:lstStyle/>
          <a:p>
            <a:pPr>
              <a:defRPr/>
            </a:pPr>
            <a:fld id="{68E1B723-7CA0-47A5-B864-E1D2576AFFEC}" type="datetime1">
              <a:rPr lang="en-US"/>
              <a:t>3/7/2024</a:t>
            </a:fld>
            <a:endParaRPr lang="en-US"/>
          </a:p>
        </p:txBody>
      </p:sp>
      <p:sp>
        <p:nvSpPr>
          <p:cNvPr id="5" name="Footer Placeholder 4"/>
          <p:cNvSpPr>
            <a:spLocks noGrp="1"/>
          </p:cNvSpPr>
          <p:nvPr>
            <p:ph type="ftr" sz="quarter" idx="11"/>
          </p:nvPr>
        </p:nvSpPr>
        <p:spPr bwMode="auto"/>
        <p:txBody>
          <a:bodyPr/>
          <a:lstStyle/>
          <a:p>
            <a:pPr>
              <a:defRPr/>
            </a:pPr>
            <a:r>
              <a:rPr lang="en-US"/>
              <a:t>Department of Computer Science </a:t>
            </a:r>
            <a:endParaRPr/>
          </a:p>
        </p:txBody>
      </p:sp>
      <p:sp>
        <p:nvSpPr>
          <p:cNvPr id="6" name="Slide Number Placeholder 5"/>
          <p:cNvSpPr>
            <a:spLocks noGrp="1"/>
          </p:cNvSpPr>
          <p:nvPr>
            <p:ph type="sldNum" sz="quarter" idx="12"/>
          </p:nvPr>
        </p:nvSpPr>
        <p:spPr bwMode="auto"/>
        <p:txBody>
          <a:bodyPr/>
          <a:lstStyle/>
          <a:p>
            <a:pPr>
              <a:defRPr/>
            </a:pPr>
            <a:fld id="{4EE46D15-3898-4B85-9369-B7C77A63AF05}"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obj" userDrawn="1">
  <p:cSld name="Title and Content">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en-US"/>
              <a:t>Click to edit Master title style</a:t>
            </a:r>
            <a:endParaRPr/>
          </a:p>
        </p:txBody>
      </p:sp>
      <p:sp>
        <p:nvSpPr>
          <p:cNvPr id="3" name="Content Placeholder 2"/>
          <p:cNvSpPr>
            <a:spLocks noGrp="1"/>
          </p:cNvSpPr>
          <p:nvPr>
            <p:ph idx="1"/>
          </p:nvPr>
        </p:nvSpPr>
        <p:spPr bwMode="auto"/>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 name="Date Placeholder 3"/>
          <p:cNvSpPr>
            <a:spLocks noGrp="1"/>
          </p:cNvSpPr>
          <p:nvPr>
            <p:ph type="dt" sz="half" idx="10"/>
          </p:nvPr>
        </p:nvSpPr>
        <p:spPr bwMode="auto">
          <a:xfrm>
            <a:off x="457200" y="6356350"/>
            <a:ext cx="2133600" cy="365125"/>
          </a:xfrm>
          <a:prstGeom prst="rect">
            <a:avLst/>
          </a:prstGeom>
        </p:spPr>
        <p:txBody>
          <a:bodyPr/>
          <a:lstStyle/>
          <a:p>
            <a:pPr>
              <a:defRPr/>
            </a:pPr>
            <a:fld id="{CE7823A9-133F-442E-9BE6-B55F55A35407}" type="datetime1">
              <a:rPr lang="en-US"/>
              <a:t>3/7/2024</a:t>
            </a:fld>
            <a:endParaRPr lang="en-US"/>
          </a:p>
        </p:txBody>
      </p:sp>
      <p:sp>
        <p:nvSpPr>
          <p:cNvPr id="5" name="Footer Placeholder 4"/>
          <p:cNvSpPr>
            <a:spLocks noGrp="1"/>
          </p:cNvSpPr>
          <p:nvPr>
            <p:ph type="ftr" sz="quarter" idx="11"/>
          </p:nvPr>
        </p:nvSpPr>
        <p:spPr bwMode="auto">
          <a:xfrm>
            <a:off x="2590800" y="6324600"/>
            <a:ext cx="4038600" cy="365125"/>
          </a:xfrm>
        </p:spPr>
        <p:txBody>
          <a:bodyPr/>
          <a:lstStyle/>
          <a:p>
            <a:pPr>
              <a:defRPr/>
            </a:pPr>
            <a:r>
              <a:rPr lang="en-US"/>
              <a:t>Department of Computer Science </a:t>
            </a:r>
            <a:endParaRPr/>
          </a:p>
        </p:txBody>
      </p:sp>
      <p:sp>
        <p:nvSpPr>
          <p:cNvPr id="6" name="Slide Number Placeholder 5"/>
          <p:cNvSpPr>
            <a:spLocks noGrp="1"/>
          </p:cNvSpPr>
          <p:nvPr>
            <p:ph type="sldNum" sz="quarter" idx="12"/>
          </p:nvPr>
        </p:nvSpPr>
        <p:spPr bwMode="auto"/>
        <p:txBody>
          <a:bodyPr/>
          <a:lstStyle/>
          <a:p>
            <a:pPr>
              <a:defRPr/>
            </a:pPr>
            <a:fld id="{4EE46D15-3898-4B85-9369-B7C77A63AF05}" type="slidenum">
              <a:rPr lang="en-US"/>
              <a:t>‹#›</a:t>
            </a:fld>
            <a:endParaRPr lang="en-US"/>
          </a:p>
        </p:txBody>
      </p:sp>
      <p:pic>
        <p:nvPicPr>
          <p:cNvPr id="7" name="Picture 2"/>
          <p:cNvPicPr>
            <a:picLocks noChangeAspect="1" noChangeArrowheads="1"/>
          </p:cNvPicPr>
          <p:nvPr userDrawn="1"/>
        </p:nvPicPr>
        <p:blipFill>
          <a:blip r:embed="rId2"/>
          <a:stretch/>
        </p:blipFill>
        <p:spPr bwMode="auto">
          <a:xfrm>
            <a:off x="304800" y="152400"/>
            <a:ext cx="838200" cy="799663"/>
          </a:xfrm>
          <a:prstGeom prst="rect">
            <a:avLst/>
          </a:prstGeom>
          <a:noFill/>
          <a:ln>
            <a:noFill/>
          </a:ln>
          <a:effectLst/>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secHead" userDrawn="1">
  <p:cSld name="Section Header">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722313" y="4406900"/>
            <a:ext cx="7772400" cy="1362075"/>
          </a:xfrm>
        </p:spPr>
        <p:txBody>
          <a:bodyPr anchor="t"/>
          <a:lstStyle>
            <a:lvl1pPr algn="l">
              <a:defRPr sz="4000" b="1" cap="all"/>
            </a:lvl1pPr>
          </a:lstStyle>
          <a:p>
            <a:pPr>
              <a:defRPr/>
            </a:pPr>
            <a:r>
              <a:rPr lang="en-US"/>
              <a:t>Click to edit Master title style</a:t>
            </a:r>
            <a:endParaRPr/>
          </a:p>
        </p:txBody>
      </p:sp>
      <p:sp>
        <p:nvSpPr>
          <p:cNvPr id="3" name="Text Placeholder 2"/>
          <p:cNvSpPr>
            <a:spLocks noGrp="1"/>
          </p:cNvSpPr>
          <p:nvPr>
            <p:ph type="body" idx="1"/>
          </p:nvPr>
        </p:nvSpPr>
        <p:spPr bwMode="auto">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defRPr/>
            </a:pPr>
            <a:r>
              <a:rPr lang="en-US"/>
              <a:t>Click to edit Master text styles</a:t>
            </a:r>
            <a:endParaRPr/>
          </a:p>
        </p:txBody>
      </p:sp>
      <p:sp>
        <p:nvSpPr>
          <p:cNvPr id="4" name="Date Placeholder 3"/>
          <p:cNvSpPr>
            <a:spLocks noGrp="1"/>
          </p:cNvSpPr>
          <p:nvPr>
            <p:ph type="dt" sz="half" idx="10"/>
          </p:nvPr>
        </p:nvSpPr>
        <p:spPr bwMode="auto">
          <a:xfrm>
            <a:off x="457200" y="6356350"/>
            <a:ext cx="2133600" cy="365125"/>
          </a:xfrm>
          <a:prstGeom prst="rect">
            <a:avLst/>
          </a:prstGeom>
        </p:spPr>
        <p:txBody>
          <a:bodyPr/>
          <a:lstStyle/>
          <a:p>
            <a:pPr>
              <a:defRPr/>
            </a:pPr>
            <a:fld id="{0F09A8F3-C458-4A7F-8381-F162D0A5FB24}" type="datetime1">
              <a:rPr lang="en-US"/>
              <a:t>3/7/2024</a:t>
            </a:fld>
            <a:endParaRPr lang="en-US"/>
          </a:p>
        </p:txBody>
      </p:sp>
      <p:sp>
        <p:nvSpPr>
          <p:cNvPr id="5" name="Footer Placeholder 4"/>
          <p:cNvSpPr>
            <a:spLocks noGrp="1"/>
          </p:cNvSpPr>
          <p:nvPr>
            <p:ph type="ftr" sz="quarter" idx="11"/>
          </p:nvPr>
        </p:nvSpPr>
        <p:spPr bwMode="auto"/>
        <p:txBody>
          <a:bodyPr/>
          <a:lstStyle/>
          <a:p>
            <a:pPr>
              <a:defRPr/>
            </a:pPr>
            <a:r>
              <a:rPr lang="en-US"/>
              <a:t>Department of Computer Science </a:t>
            </a:r>
            <a:endParaRPr/>
          </a:p>
        </p:txBody>
      </p:sp>
      <p:sp>
        <p:nvSpPr>
          <p:cNvPr id="6" name="Slide Number Placeholder 5"/>
          <p:cNvSpPr>
            <a:spLocks noGrp="1"/>
          </p:cNvSpPr>
          <p:nvPr>
            <p:ph type="sldNum" sz="quarter" idx="12"/>
          </p:nvPr>
        </p:nvSpPr>
        <p:spPr bwMode="auto"/>
        <p:txBody>
          <a:bodyPr/>
          <a:lstStyle/>
          <a:p>
            <a:pPr>
              <a:defRPr/>
            </a:pPr>
            <a:fld id="{4EE46D15-3898-4B85-9369-B7C77A63AF05}"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woObj" userDrawn="1">
  <p:cSld name="Two Content">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en-US"/>
              <a:t>Click to edit Master title style</a:t>
            </a:r>
            <a:endParaRPr/>
          </a:p>
        </p:txBody>
      </p:sp>
      <p:sp>
        <p:nvSpPr>
          <p:cNvPr id="3" name="Content Placeholder 2"/>
          <p:cNvSpPr>
            <a:spLocks noGrp="1"/>
          </p:cNvSpPr>
          <p:nvPr>
            <p:ph sz="half" idx="1"/>
          </p:nvPr>
        </p:nvSpPr>
        <p:spPr bwMode="auto">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 name="Content Placeholder 3"/>
          <p:cNvSpPr>
            <a:spLocks noGrp="1"/>
          </p:cNvSpPr>
          <p:nvPr>
            <p:ph sz="half" idx="2"/>
          </p:nvPr>
        </p:nvSpPr>
        <p:spPr bwMode="auto">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5" name="Date Placeholder 4"/>
          <p:cNvSpPr>
            <a:spLocks noGrp="1"/>
          </p:cNvSpPr>
          <p:nvPr>
            <p:ph type="dt" sz="half" idx="10"/>
          </p:nvPr>
        </p:nvSpPr>
        <p:spPr bwMode="auto">
          <a:xfrm>
            <a:off x="457200" y="6356350"/>
            <a:ext cx="2133600" cy="365125"/>
          </a:xfrm>
          <a:prstGeom prst="rect">
            <a:avLst/>
          </a:prstGeom>
        </p:spPr>
        <p:txBody>
          <a:bodyPr/>
          <a:lstStyle/>
          <a:p>
            <a:pPr>
              <a:defRPr/>
            </a:pPr>
            <a:fld id="{4B6A959C-253A-4732-A364-3F7972572838}" type="datetime1">
              <a:rPr lang="en-US"/>
              <a:t>3/7/2024</a:t>
            </a:fld>
            <a:endParaRPr lang="en-US"/>
          </a:p>
        </p:txBody>
      </p:sp>
      <p:sp>
        <p:nvSpPr>
          <p:cNvPr id="6" name="Footer Placeholder 5"/>
          <p:cNvSpPr>
            <a:spLocks noGrp="1"/>
          </p:cNvSpPr>
          <p:nvPr>
            <p:ph type="ftr" sz="quarter" idx="11"/>
          </p:nvPr>
        </p:nvSpPr>
        <p:spPr bwMode="auto"/>
        <p:txBody>
          <a:bodyPr/>
          <a:lstStyle/>
          <a:p>
            <a:pPr>
              <a:defRPr/>
            </a:pPr>
            <a:r>
              <a:rPr lang="en-US"/>
              <a:t>Department of Computer Science </a:t>
            </a:r>
            <a:endParaRPr/>
          </a:p>
        </p:txBody>
      </p:sp>
      <p:sp>
        <p:nvSpPr>
          <p:cNvPr id="7" name="Slide Number Placeholder 6"/>
          <p:cNvSpPr>
            <a:spLocks noGrp="1"/>
          </p:cNvSpPr>
          <p:nvPr>
            <p:ph type="sldNum" sz="quarter" idx="12"/>
          </p:nvPr>
        </p:nvSpPr>
        <p:spPr bwMode="auto"/>
        <p:txBody>
          <a:bodyPr/>
          <a:lstStyle/>
          <a:p>
            <a:pPr>
              <a:defRPr/>
            </a:pPr>
            <a:fld id="{4EE46D15-3898-4B85-9369-B7C77A63AF05}"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woTxTwoObj" userDrawn="1">
  <p:cSld name="Comparison">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lvl1pPr>
              <a:defRPr/>
            </a:lvl1pPr>
          </a:lstStyle>
          <a:p>
            <a:pPr>
              <a:defRPr/>
            </a:pPr>
            <a:r>
              <a:rPr lang="en-US"/>
              <a:t>Click to edit Master title style</a:t>
            </a:r>
            <a:endParaRPr/>
          </a:p>
        </p:txBody>
      </p:sp>
      <p:sp>
        <p:nvSpPr>
          <p:cNvPr id="3" name="Text Placeholder 2"/>
          <p:cNvSpPr>
            <a:spLocks noGrp="1"/>
          </p:cNvSpPr>
          <p:nvPr>
            <p:ph type="body" idx="1"/>
          </p:nvPr>
        </p:nvSpPr>
        <p:spPr bwMode="auto">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4" name="Content Placeholder 3"/>
          <p:cNvSpPr>
            <a:spLocks noGrp="1"/>
          </p:cNvSpPr>
          <p:nvPr>
            <p:ph sz="half" idx="2"/>
          </p:nvPr>
        </p:nvSpPr>
        <p:spPr bwMode="auto">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5" name="Text Placeholder 4"/>
          <p:cNvSpPr>
            <a:spLocks noGrp="1"/>
          </p:cNvSpPr>
          <p:nvPr>
            <p:ph type="body" sz="quarter" idx="3"/>
          </p:nvPr>
        </p:nvSpPr>
        <p:spPr bwMode="auto">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6" name="Content Placeholder 5"/>
          <p:cNvSpPr>
            <a:spLocks noGrp="1"/>
          </p:cNvSpPr>
          <p:nvPr>
            <p:ph sz="quarter" idx="4"/>
          </p:nvPr>
        </p:nvSpPr>
        <p:spPr bwMode="auto">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7" name="Date Placeholder 6"/>
          <p:cNvSpPr>
            <a:spLocks noGrp="1"/>
          </p:cNvSpPr>
          <p:nvPr>
            <p:ph type="dt" sz="half" idx="10"/>
          </p:nvPr>
        </p:nvSpPr>
        <p:spPr bwMode="auto">
          <a:xfrm>
            <a:off x="457200" y="6356350"/>
            <a:ext cx="2133600" cy="365125"/>
          </a:xfrm>
          <a:prstGeom prst="rect">
            <a:avLst/>
          </a:prstGeom>
        </p:spPr>
        <p:txBody>
          <a:bodyPr/>
          <a:lstStyle/>
          <a:p>
            <a:pPr>
              <a:defRPr/>
            </a:pPr>
            <a:fld id="{205CDA54-F9C2-4AE0-A35F-BBB320900C40}" type="datetime1">
              <a:rPr lang="en-US"/>
              <a:t>3/7/2024</a:t>
            </a:fld>
            <a:endParaRPr lang="en-US"/>
          </a:p>
        </p:txBody>
      </p:sp>
      <p:sp>
        <p:nvSpPr>
          <p:cNvPr id="8" name="Footer Placeholder 7"/>
          <p:cNvSpPr>
            <a:spLocks noGrp="1"/>
          </p:cNvSpPr>
          <p:nvPr>
            <p:ph type="ftr" sz="quarter" idx="11"/>
          </p:nvPr>
        </p:nvSpPr>
        <p:spPr bwMode="auto"/>
        <p:txBody>
          <a:bodyPr/>
          <a:lstStyle/>
          <a:p>
            <a:pPr>
              <a:defRPr/>
            </a:pPr>
            <a:r>
              <a:rPr lang="en-US"/>
              <a:t>Department of Computer Science </a:t>
            </a:r>
            <a:endParaRPr/>
          </a:p>
        </p:txBody>
      </p:sp>
      <p:sp>
        <p:nvSpPr>
          <p:cNvPr id="9" name="Slide Number Placeholder 8"/>
          <p:cNvSpPr>
            <a:spLocks noGrp="1"/>
          </p:cNvSpPr>
          <p:nvPr>
            <p:ph type="sldNum" sz="quarter" idx="12"/>
          </p:nvPr>
        </p:nvSpPr>
        <p:spPr bwMode="auto"/>
        <p:txBody>
          <a:bodyPr/>
          <a:lstStyle/>
          <a:p>
            <a:pPr>
              <a:defRPr/>
            </a:pPr>
            <a:fld id="{4EE46D15-3898-4B85-9369-B7C77A63AF05}"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itleOnly" userDrawn="1">
  <p:cSld name="Title Only">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en-US"/>
              <a:t>Click to edit Master title style</a:t>
            </a:r>
            <a:endParaRPr/>
          </a:p>
        </p:txBody>
      </p:sp>
      <p:sp>
        <p:nvSpPr>
          <p:cNvPr id="3" name="Date Placeholder 2"/>
          <p:cNvSpPr>
            <a:spLocks noGrp="1"/>
          </p:cNvSpPr>
          <p:nvPr>
            <p:ph type="dt" sz="half" idx="10"/>
          </p:nvPr>
        </p:nvSpPr>
        <p:spPr bwMode="auto">
          <a:xfrm>
            <a:off x="457200" y="6356350"/>
            <a:ext cx="2133600" cy="365125"/>
          </a:xfrm>
          <a:prstGeom prst="rect">
            <a:avLst/>
          </a:prstGeom>
        </p:spPr>
        <p:txBody>
          <a:bodyPr/>
          <a:lstStyle/>
          <a:p>
            <a:pPr>
              <a:defRPr/>
            </a:pPr>
            <a:fld id="{5770F2D0-8E3D-4806-88B7-A35EEEE634CB}" type="datetime1">
              <a:rPr lang="en-US"/>
              <a:t>3/7/2024</a:t>
            </a:fld>
            <a:endParaRPr lang="en-US"/>
          </a:p>
        </p:txBody>
      </p:sp>
      <p:sp>
        <p:nvSpPr>
          <p:cNvPr id="4" name="Footer Placeholder 3"/>
          <p:cNvSpPr>
            <a:spLocks noGrp="1"/>
          </p:cNvSpPr>
          <p:nvPr>
            <p:ph type="ftr" sz="quarter" idx="11"/>
          </p:nvPr>
        </p:nvSpPr>
        <p:spPr bwMode="auto"/>
        <p:txBody>
          <a:bodyPr/>
          <a:lstStyle/>
          <a:p>
            <a:pPr>
              <a:defRPr/>
            </a:pPr>
            <a:r>
              <a:rPr lang="en-US"/>
              <a:t>Department of Computer Science </a:t>
            </a:r>
            <a:endParaRPr/>
          </a:p>
        </p:txBody>
      </p:sp>
      <p:sp>
        <p:nvSpPr>
          <p:cNvPr id="5" name="Slide Number Placeholder 4"/>
          <p:cNvSpPr>
            <a:spLocks noGrp="1"/>
          </p:cNvSpPr>
          <p:nvPr>
            <p:ph type="sldNum" sz="quarter" idx="12"/>
          </p:nvPr>
        </p:nvSpPr>
        <p:spPr bwMode="auto"/>
        <p:txBody>
          <a:bodyPr/>
          <a:lstStyle/>
          <a:p>
            <a:pPr>
              <a:defRPr/>
            </a:pPr>
            <a:fld id="{4EE46D15-3898-4B85-9369-B7C77A63AF05}"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blank" userDrawn="1">
  <p:cSld name="Blank">
    <p:spTree>
      <p:nvGrpSpPr>
        <p:cNvPr id="1" name=""/>
        <p:cNvGrpSpPr/>
        <p:nvPr/>
      </p:nvGrpSpPr>
      <p:grpSpPr bwMode="auto">
        <a:xfrm>
          <a:off x="0" y="0"/>
          <a:ext cx="0" cy="0"/>
          <a:chOff x="0" y="0"/>
          <a:chExt cx="0" cy="0"/>
        </a:xfrm>
      </p:grpSpPr>
      <p:sp>
        <p:nvSpPr>
          <p:cNvPr id="2" name="Date Placeholder 1"/>
          <p:cNvSpPr>
            <a:spLocks noGrp="1"/>
          </p:cNvSpPr>
          <p:nvPr>
            <p:ph type="dt" sz="half" idx="10"/>
          </p:nvPr>
        </p:nvSpPr>
        <p:spPr bwMode="auto">
          <a:xfrm>
            <a:off x="457200" y="6356350"/>
            <a:ext cx="2133600" cy="365125"/>
          </a:xfrm>
          <a:prstGeom prst="rect">
            <a:avLst/>
          </a:prstGeom>
        </p:spPr>
        <p:txBody>
          <a:bodyPr/>
          <a:lstStyle/>
          <a:p>
            <a:pPr>
              <a:defRPr/>
            </a:pPr>
            <a:fld id="{BA391245-9AD2-410B-81D5-23E049DAEA56}" type="datetime1">
              <a:rPr lang="en-US"/>
              <a:t>3/7/2024</a:t>
            </a:fld>
            <a:endParaRPr lang="en-US"/>
          </a:p>
        </p:txBody>
      </p:sp>
      <p:sp>
        <p:nvSpPr>
          <p:cNvPr id="3" name="Footer Placeholder 2"/>
          <p:cNvSpPr>
            <a:spLocks noGrp="1"/>
          </p:cNvSpPr>
          <p:nvPr>
            <p:ph type="ftr" sz="quarter" idx="11"/>
          </p:nvPr>
        </p:nvSpPr>
        <p:spPr bwMode="auto"/>
        <p:txBody>
          <a:bodyPr/>
          <a:lstStyle/>
          <a:p>
            <a:pPr>
              <a:defRPr/>
            </a:pPr>
            <a:r>
              <a:rPr lang="en-US"/>
              <a:t>Department of Computer Science </a:t>
            </a:r>
            <a:endParaRPr/>
          </a:p>
        </p:txBody>
      </p:sp>
      <p:sp>
        <p:nvSpPr>
          <p:cNvPr id="4" name="Slide Number Placeholder 3"/>
          <p:cNvSpPr>
            <a:spLocks noGrp="1"/>
          </p:cNvSpPr>
          <p:nvPr>
            <p:ph type="sldNum" sz="quarter" idx="12"/>
          </p:nvPr>
        </p:nvSpPr>
        <p:spPr bwMode="auto"/>
        <p:txBody>
          <a:bodyPr/>
          <a:lstStyle/>
          <a:p>
            <a:pPr>
              <a:defRPr/>
            </a:pPr>
            <a:fld id="{4EE46D15-3898-4B85-9369-B7C77A63AF05}"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objTx" userDrawn="1">
  <p:cSld name="Content with Caption">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457200" y="273050"/>
            <a:ext cx="3008313" cy="1162050"/>
          </a:xfrm>
        </p:spPr>
        <p:txBody>
          <a:bodyPr anchor="b"/>
          <a:lstStyle>
            <a:lvl1pPr algn="l">
              <a:defRPr sz="2000" b="1"/>
            </a:lvl1pPr>
          </a:lstStyle>
          <a:p>
            <a:pPr>
              <a:defRPr/>
            </a:pPr>
            <a:r>
              <a:rPr lang="en-US"/>
              <a:t>Click to edit Master title style</a:t>
            </a:r>
            <a:endParaRPr/>
          </a:p>
        </p:txBody>
      </p:sp>
      <p:sp>
        <p:nvSpPr>
          <p:cNvPr id="3" name="Content Placeholder 2"/>
          <p:cNvSpPr>
            <a:spLocks noGrp="1"/>
          </p:cNvSpPr>
          <p:nvPr>
            <p:ph idx="1"/>
          </p:nvPr>
        </p:nvSpPr>
        <p:spPr bwMode="auto">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 name="Text Placeholder 3"/>
          <p:cNvSpPr>
            <a:spLocks noGrp="1"/>
          </p:cNvSpPr>
          <p:nvPr>
            <p:ph type="body" sz="half" idx="2"/>
          </p:nvPr>
        </p:nvSpPr>
        <p:spPr bwMode="auto">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5" name="Date Placeholder 4"/>
          <p:cNvSpPr>
            <a:spLocks noGrp="1"/>
          </p:cNvSpPr>
          <p:nvPr>
            <p:ph type="dt" sz="half" idx="10"/>
          </p:nvPr>
        </p:nvSpPr>
        <p:spPr bwMode="auto">
          <a:xfrm>
            <a:off x="457200" y="6356350"/>
            <a:ext cx="2133600" cy="365125"/>
          </a:xfrm>
          <a:prstGeom prst="rect">
            <a:avLst/>
          </a:prstGeom>
        </p:spPr>
        <p:txBody>
          <a:bodyPr/>
          <a:lstStyle/>
          <a:p>
            <a:pPr>
              <a:defRPr/>
            </a:pPr>
            <a:fld id="{FB5A9C23-7BD8-4329-A009-2B1B7DF4CDCA}" type="datetime1">
              <a:rPr lang="en-US"/>
              <a:t>3/7/2024</a:t>
            </a:fld>
            <a:endParaRPr lang="en-US"/>
          </a:p>
        </p:txBody>
      </p:sp>
      <p:sp>
        <p:nvSpPr>
          <p:cNvPr id="6" name="Footer Placeholder 5"/>
          <p:cNvSpPr>
            <a:spLocks noGrp="1"/>
          </p:cNvSpPr>
          <p:nvPr>
            <p:ph type="ftr" sz="quarter" idx="11"/>
          </p:nvPr>
        </p:nvSpPr>
        <p:spPr bwMode="auto"/>
        <p:txBody>
          <a:bodyPr/>
          <a:lstStyle/>
          <a:p>
            <a:pPr>
              <a:defRPr/>
            </a:pPr>
            <a:r>
              <a:rPr lang="en-US"/>
              <a:t>Department of Computer Science </a:t>
            </a:r>
            <a:endParaRPr/>
          </a:p>
        </p:txBody>
      </p:sp>
      <p:sp>
        <p:nvSpPr>
          <p:cNvPr id="7" name="Slide Number Placeholder 6"/>
          <p:cNvSpPr>
            <a:spLocks noGrp="1"/>
          </p:cNvSpPr>
          <p:nvPr>
            <p:ph type="sldNum" sz="quarter" idx="12"/>
          </p:nvPr>
        </p:nvSpPr>
        <p:spPr bwMode="auto"/>
        <p:txBody>
          <a:bodyPr/>
          <a:lstStyle/>
          <a:p>
            <a:pPr>
              <a:defRPr/>
            </a:pPr>
            <a:fld id="{4EE46D15-3898-4B85-9369-B7C77A63AF05}"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picTx" userDrawn="1">
  <p:cSld name="Picture with Caption">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1792288" y="4800600"/>
            <a:ext cx="5486400" cy="566738"/>
          </a:xfrm>
        </p:spPr>
        <p:txBody>
          <a:bodyPr anchor="b"/>
          <a:lstStyle>
            <a:lvl1pPr algn="l">
              <a:defRPr sz="2000" b="1"/>
            </a:lvl1pPr>
          </a:lstStyle>
          <a:p>
            <a:pPr>
              <a:defRPr/>
            </a:pPr>
            <a:r>
              <a:rPr lang="en-US"/>
              <a:t>Click to edit Master title style</a:t>
            </a:r>
            <a:endParaRPr/>
          </a:p>
        </p:txBody>
      </p:sp>
      <p:sp>
        <p:nvSpPr>
          <p:cNvPr id="3" name="Picture Placeholder 2"/>
          <p:cNvSpPr>
            <a:spLocks noGrp="1"/>
          </p:cNvSpPr>
          <p:nvPr>
            <p:ph type="pic" idx="1"/>
          </p:nvPr>
        </p:nvSpPr>
        <p:spPr bwMode="auto">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endParaRPr lang="en-US"/>
          </a:p>
        </p:txBody>
      </p:sp>
      <p:sp>
        <p:nvSpPr>
          <p:cNvPr id="4" name="Text Placeholder 3"/>
          <p:cNvSpPr>
            <a:spLocks noGrp="1"/>
          </p:cNvSpPr>
          <p:nvPr>
            <p:ph type="body" sz="half" idx="2"/>
          </p:nvPr>
        </p:nvSpPr>
        <p:spPr bwMode="auto">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5" name="Date Placeholder 4"/>
          <p:cNvSpPr>
            <a:spLocks noGrp="1"/>
          </p:cNvSpPr>
          <p:nvPr>
            <p:ph type="dt" sz="half" idx="10"/>
          </p:nvPr>
        </p:nvSpPr>
        <p:spPr bwMode="auto">
          <a:xfrm>
            <a:off x="457200" y="6356350"/>
            <a:ext cx="2133600" cy="365125"/>
          </a:xfrm>
          <a:prstGeom prst="rect">
            <a:avLst/>
          </a:prstGeom>
        </p:spPr>
        <p:txBody>
          <a:bodyPr/>
          <a:lstStyle/>
          <a:p>
            <a:pPr>
              <a:defRPr/>
            </a:pPr>
            <a:fld id="{273F3668-C2E4-47B0-9F4D-70A47AFDBCBE}" type="datetime1">
              <a:rPr lang="en-US"/>
              <a:t>3/7/2024</a:t>
            </a:fld>
            <a:endParaRPr lang="en-US"/>
          </a:p>
        </p:txBody>
      </p:sp>
      <p:sp>
        <p:nvSpPr>
          <p:cNvPr id="6" name="Footer Placeholder 5"/>
          <p:cNvSpPr>
            <a:spLocks noGrp="1"/>
          </p:cNvSpPr>
          <p:nvPr>
            <p:ph type="ftr" sz="quarter" idx="11"/>
          </p:nvPr>
        </p:nvSpPr>
        <p:spPr bwMode="auto"/>
        <p:txBody>
          <a:bodyPr/>
          <a:lstStyle/>
          <a:p>
            <a:pPr>
              <a:defRPr/>
            </a:pPr>
            <a:r>
              <a:rPr lang="en-US"/>
              <a:t>Department of Computer Science </a:t>
            </a:r>
            <a:endParaRPr/>
          </a:p>
        </p:txBody>
      </p:sp>
      <p:sp>
        <p:nvSpPr>
          <p:cNvPr id="7" name="Slide Number Placeholder 6"/>
          <p:cNvSpPr>
            <a:spLocks noGrp="1"/>
          </p:cNvSpPr>
          <p:nvPr>
            <p:ph type="sldNum" sz="quarter" idx="12"/>
          </p:nvPr>
        </p:nvSpPr>
        <p:spPr bwMode="auto"/>
        <p:txBody>
          <a:bodyPr/>
          <a:lstStyle/>
          <a:p>
            <a:pPr>
              <a:defRPr/>
            </a:pPr>
            <a:fld id="{4EE46D15-3898-4B85-9369-B7C77A63AF05}" type="slidenum">
              <a:rPr lang="en-US"/>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reserve="0">
  <p:cSld name="">
    <p:bg>
      <p:bgRef idx="1001">
        <a:schemeClr val="bg1"/>
      </p:bgRef>
    </p:bg>
    <p:spTree>
      <p:nvGrpSpPr>
        <p:cNvPr id="1" name=""/>
        <p:cNvGrpSpPr/>
        <p:nvPr/>
      </p:nvGrpSpPr>
      <p:grpSpPr bwMode="auto">
        <a:xfrm>
          <a:off x="0" y="0"/>
          <a:ext cx="0" cy="0"/>
          <a:chOff x="0" y="0"/>
          <a:chExt cx="0" cy="0"/>
        </a:xfrm>
      </p:grpSpPr>
      <p:sp>
        <p:nvSpPr>
          <p:cNvPr id="2" name="Title Placeholder 1"/>
          <p:cNvSpPr>
            <a:spLocks noGrp="1"/>
          </p:cNvSpPr>
          <p:nvPr>
            <p:ph type="title"/>
          </p:nvPr>
        </p:nvSpPr>
        <p:spPr bwMode="auto">
          <a:xfrm>
            <a:off x="457200" y="274638"/>
            <a:ext cx="8229600" cy="1143000"/>
          </a:xfrm>
          <a:prstGeom prst="rect">
            <a:avLst/>
          </a:prstGeom>
        </p:spPr>
        <p:txBody>
          <a:bodyPr vert="horz" lIns="91440" tIns="45720" rIns="91440" bIns="45720" rtlCol="0" anchor="ctr">
            <a:normAutofit/>
          </a:bodyPr>
          <a:lstStyle/>
          <a:p>
            <a:pPr>
              <a:defRPr/>
            </a:pPr>
            <a:r>
              <a:rPr lang="en-US"/>
              <a:t>Click to edit Master title style</a:t>
            </a:r>
            <a:endParaRPr/>
          </a:p>
        </p:txBody>
      </p:sp>
      <p:sp>
        <p:nvSpPr>
          <p:cNvPr id="3" name="Text Placeholder 2"/>
          <p:cNvSpPr>
            <a:spLocks noGrp="1"/>
          </p:cNvSpPr>
          <p:nvPr>
            <p:ph type="body" idx="1"/>
          </p:nvPr>
        </p:nvSpPr>
        <p:spPr bwMode="auto">
          <a:xfrm>
            <a:off x="457200" y="1600200"/>
            <a:ext cx="8229600" cy="4525963"/>
          </a:xfrm>
          <a:prstGeom prst="rect">
            <a:avLst/>
          </a:prstGeom>
        </p:spPr>
        <p:txBody>
          <a:bodyPr vert="horz" lIns="91440" tIns="45720" rIns="91440" bIns="45720" rtlCol="0">
            <a:normAutofit/>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5" name="Footer Placeholder 4"/>
          <p:cNvSpPr>
            <a:spLocks noGrp="1"/>
          </p:cNvSpPr>
          <p:nvPr>
            <p:ph type="ftr" sz="quarter" idx="3"/>
          </p:nvPr>
        </p:nvSpPr>
        <p:spPr bwMode="auto">
          <a:xfrm>
            <a:off x="2438400" y="6400800"/>
            <a:ext cx="4038600" cy="365125"/>
          </a:xfrm>
          <a:prstGeom prst="rect">
            <a:avLst/>
          </a:prstGeom>
        </p:spPr>
        <p:txBody>
          <a:bodyPr vert="horz" lIns="91440" tIns="45720" rIns="91440" bIns="45720" rtlCol="0" anchor="ctr"/>
          <a:lstStyle>
            <a:lvl1pPr algn="ctr">
              <a:defRPr sz="2000">
                <a:solidFill>
                  <a:schemeClr val="tx1">
                    <a:tint val="75000"/>
                  </a:schemeClr>
                </a:solidFill>
              </a:defRPr>
            </a:lvl1pPr>
          </a:lstStyle>
          <a:p>
            <a:pPr>
              <a:defRPr/>
            </a:pPr>
            <a:r>
              <a:rPr lang="en-US"/>
              <a:t>Department of Computer Science </a:t>
            </a:r>
            <a:endParaRPr/>
          </a:p>
        </p:txBody>
      </p:sp>
      <p:sp>
        <p:nvSpPr>
          <p:cNvPr id="6" name="Slide Number Placeholder 5"/>
          <p:cNvSpPr>
            <a:spLocks noGrp="1"/>
          </p:cNvSpPr>
          <p:nvPr>
            <p:ph type="sldNum" sz="quarter" idx="4"/>
          </p:nvPr>
        </p:nvSpPr>
        <p:spPr bwMode="auto">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4EE46D15-3898-4B85-9369-B7C77A63AF05}" type="slidenum">
              <a:rPr lang="en-US"/>
              <a:t>‹#›</a:t>
            </a:fld>
            <a:endParaRPr lang="en-US"/>
          </a:p>
        </p:txBody>
      </p:sp>
      <p:sp>
        <p:nvSpPr>
          <p:cNvPr id="7" name="Title 1"/>
          <p:cNvSpPr txBox="1"/>
          <p:nvPr userDrawn="1"/>
        </p:nvSpPr>
        <p:spPr bwMode="auto">
          <a:xfrm>
            <a:off x="1524000" y="1645578"/>
            <a:ext cx="5867399" cy="1755775"/>
          </a:xfrm>
          <a:prstGeom prst="rect">
            <a:avLst/>
          </a:prstGeom>
        </p:spPr>
        <p:txBody>
          <a:bodyPr/>
          <a:lstStyle>
            <a:lvl1pPr algn="ctr" defTabSz="914400">
              <a:spcBef>
                <a:spcPts val="0"/>
              </a:spcBef>
              <a:buNone/>
              <a:defRPr sz="2800">
                <a:solidFill>
                  <a:schemeClr val="tx1"/>
                </a:solidFill>
                <a:latin typeface="+mj-lt"/>
                <a:ea typeface="+mj-ea"/>
                <a:cs typeface="+mj-cs"/>
              </a:defRPr>
            </a:lvl1pPr>
          </a:lstStyle>
          <a:p>
            <a:pPr marL="101600">
              <a:spcBef>
                <a:spcPts val="0"/>
              </a:spcBef>
              <a:defRPr/>
            </a:pPr>
            <a:br>
              <a:rPr lang="en-US" b="1">
                <a:solidFill>
                  <a:srgbClr val="366092"/>
                </a:solidFill>
              </a:rPr>
            </a:br>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1" hdr="0" sldNum="1"/>
  <p:txStyles>
    <p:titleStyle>
      <a:lvl1pPr algn="ctr" defTabSz="914400">
        <a:spcBef>
          <a:spcPts val="0"/>
        </a:spcBef>
        <a:buNone/>
        <a:defRPr sz="4400">
          <a:solidFill>
            <a:schemeClr val="tx1"/>
          </a:solidFill>
          <a:latin typeface="+mj-lt"/>
          <a:ea typeface="+mj-ea"/>
          <a:cs typeface="+mj-cs"/>
        </a:defRPr>
      </a:lvl1pPr>
    </p:titleStyle>
    <p:bodyStyle>
      <a:lvl1pPr marL="342900" indent="-342900" algn="l" defTabSz="914400">
        <a:spcBef>
          <a:spcPts val="0"/>
        </a:spcBef>
        <a:buFont typeface="Arial"/>
        <a:buChar char="•"/>
        <a:defRPr sz="3200">
          <a:solidFill>
            <a:schemeClr val="tx1"/>
          </a:solidFill>
          <a:latin typeface="+mn-lt"/>
          <a:ea typeface="+mn-ea"/>
          <a:cs typeface="+mn-cs"/>
        </a:defRPr>
      </a:lvl1pPr>
      <a:lvl2pPr marL="742950" indent="-285750" algn="l" defTabSz="914400">
        <a:spcBef>
          <a:spcPts val="0"/>
        </a:spcBef>
        <a:buFont typeface="Arial"/>
        <a:buChar char="–"/>
        <a:defRPr sz="2800">
          <a:solidFill>
            <a:schemeClr val="tx1"/>
          </a:solidFill>
          <a:latin typeface="+mn-lt"/>
          <a:ea typeface="+mn-ea"/>
          <a:cs typeface="+mn-cs"/>
        </a:defRPr>
      </a:lvl2pPr>
      <a:lvl3pPr marL="1143000" indent="-228600" algn="l" defTabSz="914400">
        <a:spcBef>
          <a:spcPts val="0"/>
        </a:spcBef>
        <a:buFont typeface="Arial"/>
        <a:buChar char="•"/>
        <a:defRPr sz="2400">
          <a:solidFill>
            <a:schemeClr val="tx1"/>
          </a:solidFill>
          <a:latin typeface="+mn-lt"/>
          <a:ea typeface="+mn-ea"/>
          <a:cs typeface="+mn-cs"/>
        </a:defRPr>
      </a:lvl3pPr>
      <a:lvl4pPr marL="1600200" indent="-228600" algn="l" defTabSz="914400">
        <a:spcBef>
          <a:spcPts val="0"/>
        </a:spcBef>
        <a:buFont typeface="Arial"/>
        <a:buChar char="–"/>
        <a:defRPr sz="2000">
          <a:solidFill>
            <a:schemeClr val="tx1"/>
          </a:solidFill>
          <a:latin typeface="+mn-lt"/>
          <a:ea typeface="+mn-ea"/>
          <a:cs typeface="+mn-cs"/>
        </a:defRPr>
      </a:lvl4pPr>
      <a:lvl5pPr marL="2057400" indent="-228600" algn="l" defTabSz="914400">
        <a:spcBef>
          <a:spcPts val="0"/>
        </a:spcBef>
        <a:buFont typeface="Arial"/>
        <a:buChar char="»"/>
        <a:defRPr sz="2000">
          <a:solidFill>
            <a:schemeClr val="tx1"/>
          </a:solidFill>
          <a:latin typeface="+mn-lt"/>
          <a:ea typeface="+mn-ea"/>
          <a:cs typeface="+mn-cs"/>
        </a:defRPr>
      </a:lvl5pPr>
      <a:lvl6pPr marL="2514600" indent="-228600" algn="l" defTabSz="914400">
        <a:spcBef>
          <a:spcPts val="0"/>
        </a:spcBef>
        <a:buFont typeface="Arial"/>
        <a:buChar char="•"/>
        <a:defRPr sz="2000">
          <a:solidFill>
            <a:schemeClr val="tx1"/>
          </a:solidFill>
          <a:latin typeface="+mn-lt"/>
          <a:ea typeface="+mn-ea"/>
          <a:cs typeface="+mn-cs"/>
        </a:defRPr>
      </a:lvl6pPr>
      <a:lvl7pPr marL="2971800" indent="-228600" algn="l" defTabSz="914400">
        <a:spcBef>
          <a:spcPts val="0"/>
        </a:spcBef>
        <a:buFont typeface="Arial"/>
        <a:buChar char="•"/>
        <a:defRPr sz="2000">
          <a:solidFill>
            <a:schemeClr val="tx1"/>
          </a:solidFill>
          <a:latin typeface="+mn-lt"/>
          <a:ea typeface="+mn-ea"/>
          <a:cs typeface="+mn-cs"/>
        </a:defRPr>
      </a:lvl7pPr>
      <a:lvl8pPr marL="3429000" indent="-228600" algn="l" defTabSz="914400">
        <a:spcBef>
          <a:spcPts val="0"/>
        </a:spcBef>
        <a:buFont typeface="Arial"/>
        <a:buChar char="•"/>
        <a:defRPr sz="2000">
          <a:solidFill>
            <a:schemeClr val="tx1"/>
          </a:solidFill>
          <a:latin typeface="+mn-lt"/>
          <a:ea typeface="+mn-ea"/>
          <a:cs typeface="+mn-cs"/>
        </a:defRPr>
      </a:lvl8pPr>
      <a:lvl9pPr marL="3886200" indent="-228600" algn="l" defTabSz="914400">
        <a:spcBef>
          <a:spcPts val="0"/>
        </a:spcBef>
        <a:buFont typeface="Arial"/>
        <a:buChar char="•"/>
        <a:defRPr sz="2000">
          <a:solidFill>
            <a:schemeClr val="tx1"/>
          </a:solidFill>
          <a:latin typeface="+mn-lt"/>
          <a:ea typeface="+mn-ea"/>
          <a:cs typeface="+mn-cs"/>
        </a:defRPr>
      </a:lvl9pPr>
    </p:bodyStyle>
    <p:otherStyle>
      <a:defPPr>
        <a:defRPr lang="en-US"/>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hyperlink" Target="https://towardsdatascience.com/bert-explained-state-of-the-art-language-model-for-nlp-f8b21a9b6270?gi=b81f3ce2eb21" TargetMode="Externa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0.png"/></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2.png"/></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3.png"/></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4.png"/></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5.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6.png"/></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7.png"/></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8.png"/></Relationships>
</file>

<file path=ppt/slides/_rels/slide33.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9.png"/></Relationships>
</file>

<file path=ppt/slides/_rels/slide34.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0.png"/></Relationships>
</file>

<file path=ppt/slides/_rels/slide35.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21.png"/></Relationships>
</file>

<file path=ppt/slides/_rels/slide36.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hyperlink" Target="https://www.nike.com/in/" TargetMode="External"/><Relationship Id="rId4" Type="http://schemas.openxmlformats.org/officeDocument/2006/relationships/hyperlink" Target="https://nextjs.org/" TargetMode="External"/><Relationship Id="rId5" Type="http://schemas.openxmlformats.org/officeDocument/2006/relationships/hyperlink" Target="https://flask.palletsprojects.com/en/3.0.x/" TargetMode="External"/><Relationship Id="rId6" Type="http://schemas.openxmlformats.org/officeDocument/2006/relationships/hyperlink" Target="https://spring.io/projects/spring-boot" TargetMode="External"/><Relationship Id="rId7" Type="http://schemas.openxmlformats.org/officeDocument/2006/relationships/hyperlink" Target="https://towardsdatascience.com/bert-explained-state-of-the-art-language-model-for-nlp-f8b21a9b6270?gi=b81f3ce2eb21" TargetMode="External"/></Relationships>
</file>

<file path=ppt/slides/_rels/slide39.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hyperlink" Target="https://towardsdatascience.com/bert-explained-state-of-the-art-language-model-for-nlp-f8b21a9b6270?gi=b81f3ce2eb21" TargetMode="Externa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3" name="Subtitle 2"/>
          <p:cNvSpPr>
            <a:spLocks noGrp="1"/>
          </p:cNvSpPr>
          <p:nvPr>
            <p:ph type="subTitle" idx="1"/>
          </p:nvPr>
        </p:nvSpPr>
        <p:spPr bwMode="auto">
          <a:xfrm>
            <a:off x="359229" y="4800600"/>
            <a:ext cx="3810000" cy="1371600"/>
          </a:xfrm>
        </p:spPr>
        <p:txBody>
          <a:bodyPr vertOverflow="overflow" horzOverflow="overflow" vert="horz" wrap="square" lIns="91440" tIns="45720" rIns="91440" bIns="45720" numCol="1" spcCol="0" rtlCol="0" fromWordArt="0" anchor="t" anchorCtr="0" forceAA="0" upright="0" compatLnSpc="0">
            <a:normAutofit fontScale="80000" lnSpcReduction="4000"/>
          </a:bodyPr>
          <a:lstStyle/>
          <a:p>
            <a:pPr algn="l">
              <a:defRPr/>
            </a:pPr>
            <a:r>
              <a:rPr lang="en-US" sz="2700"/>
              <a:t>Presented By: </a:t>
            </a:r>
            <a:endParaRPr/>
          </a:p>
          <a:p>
            <a:pPr algn="l">
              <a:defRPr/>
            </a:pPr>
            <a:r>
              <a:rPr lang="en-US" sz="2700"/>
              <a:t>Ansh Yadav (36)</a:t>
            </a:r>
            <a:endParaRPr/>
          </a:p>
          <a:p>
            <a:pPr algn="l">
              <a:defRPr/>
            </a:pPr>
            <a:endParaRPr lang="en-US" sz="2700"/>
          </a:p>
          <a:p>
            <a:pPr algn="l">
              <a:defRPr/>
            </a:pPr>
            <a:endParaRPr lang="en-US" sz="2700"/>
          </a:p>
        </p:txBody>
      </p:sp>
      <p:sp>
        <p:nvSpPr>
          <p:cNvPr id="6" name="Subtitle 2"/>
          <p:cNvSpPr txBox="1"/>
          <p:nvPr/>
        </p:nvSpPr>
        <p:spPr bwMode="auto">
          <a:xfrm>
            <a:off x="5138057" y="4959256"/>
            <a:ext cx="3810000" cy="762000"/>
          </a:xfrm>
          <a:prstGeom prst="rect">
            <a:avLst/>
          </a:prstGeom>
        </p:spPr>
        <p:txBody>
          <a:bodyPr vert="horz" lIns="91440" tIns="45720" rIns="91440" bIns="45720" rtlCol="0">
            <a:normAutofit fontScale="70000" lnSpcReduction="20000"/>
          </a:bodyPr>
          <a:lstStyle>
            <a:lvl1pPr marL="0" indent="0" algn="ctr" defTabSz="914400">
              <a:spcBef>
                <a:spcPts val="0"/>
              </a:spcBef>
              <a:buFont typeface="Arial"/>
              <a:buNone/>
              <a:defRPr sz="3200">
                <a:solidFill>
                  <a:schemeClr val="tx1">
                    <a:tint val="75000"/>
                  </a:schemeClr>
                </a:solidFill>
                <a:latin typeface="+mn-lt"/>
                <a:ea typeface="+mn-ea"/>
                <a:cs typeface="+mn-cs"/>
              </a:defRPr>
            </a:lvl1pPr>
            <a:lvl2pPr marL="457200" indent="0" algn="ctr" defTabSz="914400">
              <a:spcBef>
                <a:spcPts val="0"/>
              </a:spcBef>
              <a:buFont typeface="Arial"/>
              <a:buNone/>
              <a:defRPr sz="2800">
                <a:solidFill>
                  <a:schemeClr val="tx1">
                    <a:tint val="75000"/>
                  </a:schemeClr>
                </a:solidFill>
                <a:latin typeface="+mn-lt"/>
                <a:ea typeface="+mn-ea"/>
                <a:cs typeface="+mn-cs"/>
              </a:defRPr>
            </a:lvl2pPr>
            <a:lvl3pPr marL="914400" indent="0" algn="ctr" defTabSz="914400">
              <a:spcBef>
                <a:spcPts val="0"/>
              </a:spcBef>
              <a:buFont typeface="Arial"/>
              <a:buNone/>
              <a:defRPr sz="2400">
                <a:solidFill>
                  <a:schemeClr val="tx1">
                    <a:tint val="75000"/>
                  </a:schemeClr>
                </a:solidFill>
                <a:latin typeface="+mn-lt"/>
                <a:ea typeface="+mn-ea"/>
                <a:cs typeface="+mn-cs"/>
              </a:defRPr>
            </a:lvl3pPr>
            <a:lvl4pPr marL="1371600" indent="0" algn="ctr" defTabSz="914400">
              <a:spcBef>
                <a:spcPts val="0"/>
              </a:spcBef>
              <a:buFont typeface="Arial"/>
              <a:buNone/>
              <a:defRPr sz="2000">
                <a:solidFill>
                  <a:schemeClr val="tx1">
                    <a:tint val="75000"/>
                  </a:schemeClr>
                </a:solidFill>
                <a:latin typeface="+mn-lt"/>
                <a:ea typeface="+mn-ea"/>
                <a:cs typeface="+mn-cs"/>
              </a:defRPr>
            </a:lvl4pPr>
            <a:lvl5pPr marL="1828800" indent="0" algn="ctr" defTabSz="914400">
              <a:spcBef>
                <a:spcPts val="0"/>
              </a:spcBef>
              <a:buFont typeface="Arial"/>
              <a:buNone/>
              <a:defRPr sz="2000">
                <a:solidFill>
                  <a:schemeClr val="tx1">
                    <a:tint val="75000"/>
                  </a:schemeClr>
                </a:solidFill>
                <a:latin typeface="+mn-lt"/>
                <a:ea typeface="+mn-ea"/>
                <a:cs typeface="+mn-cs"/>
              </a:defRPr>
            </a:lvl5pPr>
            <a:lvl6pPr marL="2286000" indent="0" algn="ctr" defTabSz="914400">
              <a:spcBef>
                <a:spcPts val="0"/>
              </a:spcBef>
              <a:buFont typeface="Arial"/>
              <a:buNone/>
              <a:defRPr sz="2000">
                <a:solidFill>
                  <a:schemeClr val="tx1">
                    <a:tint val="75000"/>
                  </a:schemeClr>
                </a:solidFill>
                <a:latin typeface="+mn-lt"/>
                <a:ea typeface="+mn-ea"/>
                <a:cs typeface="+mn-cs"/>
              </a:defRPr>
            </a:lvl6pPr>
            <a:lvl7pPr marL="2743200" indent="0" algn="ctr" defTabSz="914400">
              <a:spcBef>
                <a:spcPts val="0"/>
              </a:spcBef>
              <a:buFont typeface="Arial"/>
              <a:buNone/>
              <a:defRPr sz="2000">
                <a:solidFill>
                  <a:schemeClr val="tx1">
                    <a:tint val="75000"/>
                  </a:schemeClr>
                </a:solidFill>
                <a:latin typeface="+mn-lt"/>
                <a:ea typeface="+mn-ea"/>
                <a:cs typeface="+mn-cs"/>
              </a:defRPr>
            </a:lvl7pPr>
            <a:lvl8pPr marL="3200400" indent="0" algn="ctr" defTabSz="914400">
              <a:spcBef>
                <a:spcPts val="0"/>
              </a:spcBef>
              <a:buFont typeface="Arial"/>
              <a:buNone/>
              <a:defRPr sz="2000">
                <a:solidFill>
                  <a:schemeClr val="tx1">
                    <a:tint val="75000"/>
                  </a:schemeClr>
                </a:solidFill>
                <a:latin typeface="+mn-lt"/>
                <a:ea typeface="+mn-ea"/>
                <a:cs typeface="+mn-cs"/>
              </a:defRPr>
            </a:lvl8pPr>
            <a:lvl9pPr marL="3657600" indent="0" algn="ctr" defTabSz="914400">
              <a:spcBef>
                <a:spcPts val="0"/>
              </a:spcBef>
              <a:buFont typeface="Arial"/>
              <a:buNone/>
              <a:defRPr sz="2000">
                <a:solidFill>
                  <a:schemeClr val="tx1">
                    <a:tint val="75000"/>
                  </a:schemeClr>
                </a:solidFill>
                <a:latin typeface="+mn-lt"/>
                <a:ea typeface="+mn-ea"/>
                <a:cs typeface="+mn-cs"/>
              </a:defRPr>
            </a:lvl9pPr>
          </a:lstStyle>
          <a:p>
            <a:pPr algn="l">
              <a:defRPr/>
            </a:pPr>
            <a:r>
              <a:rPr lang="en-US"/>
              <a:t>Under the Guidance of :</a:t>
            </a:r>
            <a:endParaRPr/>
          </a:p>
          <a:p>
            <a:pPr algn="l">
              <a:defRPr/>
            </a:pPr>
            <a:r>
              <a:rPr lang="en-US"/>
              <a:t>Dr. Bhumika Shah</a:t>
            </a:r>
            <a:endParaRPr/>
          </a:p>
        </p:txBody>
      </p:sp>
      <p:sp>
        <p:nvSpPr>
          <p:cNvPr id="5" name="Footer Placeholder 4"/>
          <p:cNvSpPr>
            <a:spLocks noGrp="1"/>
          </p:cNvSpPr>
          <p:nvPr>
            <p:ph type="ftr" sz="quarter" idx="11"/>
          </p:nvPr>
        </p:nvSpPr>
        <p:spPr bwMode="auto">
          <a:xfrm>
            <a:off x="2514600" y="6400800"/>
            <a:ext cx="4038600" cy="365125"/>
          </a:xfrm>
        </p:spPr>
        <p:txBody>
          <a:bodyPr/>
          <a:lstStyle/>
          <a:p>
            <a:pPr>
              <a:defRPr/>
            </a:pPr>
            <a:endParaRPr lang="en-US"/>
          </a:p>
        </p:txBody>
      </p:sp>
      <p:sp>
        <p:nvSpPr>
          <p:cNvPr id="7" name="Slide Number Placeholder 6"/>
          <p:cNvSpPr>
            <a:spLocks noGrp="1"/>
          </p:cNvSpPr>
          <p:nvPr>
            <p:ph type="sldNum" sz="quarter" idx="12"/>
          </p:nvPr>
        </p:nvSpPr>
        <p:spPr bwMode="auto">
          <a:xfrm>
            <a:off x="6705600" y="6389007"/>
            <a:ext cx="2133600" cy="365125"/>
          </a:xfrm>
        </p:spPr>
        <p:txBody>
          <a:bodyPr/>
          <a:lstStyle/>
          <a:p>
            <a:pPr>
              <a:defRPr/>
            </a:pPr>
            <a:endParaRPr lang="en-US"/>
          </a:p>
        </p:txBody>
      </p:sp>
      <p:sp>
        <p:nvSpPr>
          <p:cNvPr id="8" name="Title 1"/>
          <p:cNvSpPr txBox="1"/>
          <p:nvPr/>
        </p:nvSpPr>
        <p:spPr bwMode="auto">
          <a:xfrm>
            <a:off x="1333500" y="1606456"/>
            <a:ext cx="6629400" cy="3505199"/>
          </a:xfrm>
          <a:prstGeom prst="rect">
            <a:avLst/>
          </a:prstGeom>
        </p:spPr>
        <p:txBody>
          <a:bodyPr/>
          <a:lstStyle>
            <a:lvl1pPr algn="ctr" defTabSz="914400">
              <a:spcBef>
                <a:spcPts val="0"/>
              </a:spcBef>
              <a:buNone/>
              <a:defRPr sz="4400">
                <a:solidFill>
                  <a:schemeClr val="tx1"/>
                </a:solidFill>
                <a:latin typeface="+mj-lt"/>
                <a:ea typeface="+mj-ea"/>
                <a:cs typeface="+mj-cs"/>
              </a:defRPr>
            </a:lvl1pPr>
          </a:lstStyle>
          <a:p>
            <a:pPr>
              <a:defRPr/>
            </a:pPr>
            <a:r>
              <a:rPr lang="en-US" sz="2400" b="1">
                <a:solidFill>
                  <a:srgbClr val="366092"/>
                </a:solidFill>
              </a:rPr>
              <a:t>Department of Computer Science</a:t>
            </a:r>
            <a:br>
              <a:rPr lang="en-US" sz="2400" b="1">
                <a:solidFill>
                  <a:srgbClr val="366092"/>
                </a:solidFill>
              </a:rPr>
            </a:br>
            <a:r>
              <a:rPr lang="en-US" sz="2400" b="1">
                <a:solidFill>
                  <a:srgbClr val="366092"/>
                </a:solidFill>
              </a:rPr>
              <a:t>Gujarat University</a:t>
            </a:r>
            <a:endParaRPr/>
          </a:p>
          <a:p>
            <a:pPr>
              <a:defRPr/>
            </a:pPr>
            <a:r>
              <a:rPr lang="en-US" sz="2400" b="1">
                <a:solidFill>
                  <a:srgbClr val="366092"/>
                </a:solidFill>
              </a:rPr>
              <a:t>5 Year Integrated M.Sc.(Computer Science)</a:t>
            </a:r>
            <a:endParaRPr/>
          </a:p>
          <a:p>
            <a:pPr>
              <a:defRPr/>
            </a:pPr>
            <a:r>
              <a:rPr lang="en-US" sz="2400" b="1">
                <a:solidFill>
                  <a:srgbClr val="366092"/>
                </a:solidFill>
              </a:rPr>
              <a:t>Semester - VII</a:t>
            </a:r>
            <a:endParaRPr/>
          </a:p>
          <a:p>
            <a:pPr>
              <a:defRPr/>
            </a:pPr>
            <a:endParaRPr lang="en-US"/>
          </a:p>
          <a:p>
            <a:pPr>
              <a:defRPr/>
            </a:pPr>
            <a:r>
              <a:rPr lang="en-US"/>
              <a:t>SZhoes Shopping Store</a:t>
            </a:r>
            <a:endParaRPr/>
          </a:p>
        </p:txBody>
      </p:sp>
      <p:pic>
        <p:nvPicPr>
          <p:cNvPr id="9" name="Picture 2"/>
          <p:cNvPicPr>
            <a:picLocks noChangeAspect="1" noChangeArrowheads="1"/>
          </p:cNvPicPr>
          <p:nvPr/>
        </p:nvPicPr>
        <p:blipFill>
          <a:blip r:embed="rId3"/>
          <a:stretch/>
        </p:blipFill>
        <p:spPr bwMode="auto">
          <a:xfrm>
            <a:off x="3810000" y="234856"/>
            <a:ext cx="1752599" cy="1371600"/>
          </a:xfrm>
          <a:prstGeom prst="rect">
            <a:avLst/>
          </a:prstGeom>
          <a:noFill/>
          <a:ln>
            <a:noFill/>
          </a:ln>
          <a:effectLst/>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957757850" name="Title 1"/>
          <p:cNvSpPr>
            <a:spLocks noGrp="1"/>
          </p:cNvSpPr>
          <p:nvPr>
            <p:ph type="title"/>
          </p:nvPr>
        </p:nvSpPr>
        <p:spPr bwMode="auto">
          <a:xfrm flipH="0" flipV="0">
            <a:off x="457200" y="202402"/>
            <a:ext cx="8229600" cy="726277"/>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sz="3600"/>
              <a:t>BERT Masking</a:t>
            </a:r>
            <a:endParaRPr sz="3600"/>
          </a:p>
        </p:txBody>
      </p:sp>
      <p:pic>
        <p:nvPicPr>
          <p:cNvPr id="738126809" name=""/>
          <p:cNvPicPr>
            <a:picLocks noChangeAspect="1"/>
          </p:cNvPicPr>
          <p:nvPr>
            <p:ph idx="1"/>
          </p:nvPr>
        </p:nvPicPr>
        <p:blipFill>
          <a:blip r:embed="rId3"/>
          <a:stretch/>
        </p:blipFill>
        <p:spPr bwMode="auto">
          <a:xfrm rot="0">
            <a:off x="457200" y="2569856"/>
            <a:ext cx="8229600" cy="2586643"/>
          </a:xfrm>
          <a:prstGeom prst="rect">
            <a:avLst/>
          </a:prstGeom>
        </p:spPr>
      </p:pic>
      <p:sp>
        <p:nvSpPr>
          <p:cNvPr id="1247637820" name="Footer Placeholder 4"/>
          <p:cNvSpPr>
            <a:spLocks noGrp="1"/>
          </p:cNvSpPr>
          <p:nvPr>
            <p:ph type="ftr" sz="quarter" idx="11"/>
          </p:nvPr>
        </p:nvSpPr>
        <p:spPr bwMode="auto"/>
        <p:txBody>
          <a:bodyPr/>
          <a:lstStyle/>
          <a:p>
            <a:pPr>
              <a:defRPr/>
            </a:pPr>
            <a:r>
              <a:rPr lang="en-US"/>
              <a:t>Department of Computer Science </a:t>
            </a:r>
            <a:endParaRPr/>
          </a:p>
        </p:txBody>
      </p:sp>
      <p:sp>
        <p:nvSpPr>
          <p:cNvPr id="901759942" name="Slide Number Placeholder 5"/>
          <p:cNvSpPr>
            <a:spLocks noGrp="1"/>
          </p:cNvSpPr>
          <p:nvPr>
            <p:ph type="sldNum" sz="quarter" idx="12"/>
          </p:nvPr>
        </p:nvSpPr>
        <p:spPr bwMode="auto"/>
        <p:txBody>
          <a:bodyPr/>
          <a:lstStyle/>
          <a:p>
            <a:pPr>
              <a:defRPr/>
            </a:pPr>
            <a:fld id="{77B1A70E-4242-F4F0-F4A0-16237EF73CDA}" type="slidenum">
              <a:rPr lang="en-US"/>
              <a:t/>
            </a:fld>
            <a:endParaRPr lang="en-US"/>
          </a:p>
        </p:txBody>
      </p:sp>
      <p:sp>
        <p:nvSpPr>
          <p:cNvPr id="701454958" name=""/>
          <p:cNvSpPr txBox="1"/>
          <p:nvPr/>
        </p:nvSpPr>
        <p:spPr bwMode="auto">
          <a:xfrm flipH="0" flipV="0">
            <a:off x="286966" y="6119811"/>
            <a:ext cx="7147577" cy="259438"/>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en-US" sz="1100" b="0" i="0" u="sng" strike="noStrike" cap="none" spc="0">
                <a:solidFill>
                  <a:schemeClr val="tx1"/>
                </a:solidFill>
                <a:latin typeface="Calibri"/>
                <a:ea typeface="Calibri"/>
                <a:cs typeface="Calibri"/>
                <a:hlinkClick r:id="rId4" tooltip="https://towardsdatascience.com/bert-explained-state-of-the-art-language-model-for-nlp-f8b21a9b6270?gi=b81f3ce2eb21"/>
              </a:rPr>
              <a:t>https://towardsdatascience.com/bert-explained-state-of-the-art-language-model-for-nlp-f8b21a9b6270?gi=b81f3ce2eb21</a:t>
            </a:r>
            <a:endParaRPr sz="11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2136367629" name="Title 1"/>
          <p:cNvSpPr>
            <a:spLocks noGrp="1"/>
          </p:cNvSpPr>
          <p:nvPr>
            <p:ph type="title"/>
          </p:nvPr>
        </p:nvSpPr>
        <p:spPr bwMode="auto">
          <a:xfrm flipH="0" flipV="0">
            <a:off x="457200" y="202402"/>
            <a:ext cx="8229600" cy="726277"/>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sz="3600"/>
              <a:t>Technology Used</a:t>
            </a:r>
            <a:endParaRPr sz="3600"/>
          </a:p>
        </p:txBody>
      </p:sp>
      <p:sp>
        <p:nvSpPr>
          <p:cNvPr id="1980078082" name="Content Placeholder 2"/>
          <p:cNvSpPr>
            <a:spLocks noGrp="1"/>
          </p:cNvSpPr>
          <p:nvPr>
            <p:ph idx="1"/>
          </p:nvPr>
        </p:nvSpPr>
        <p:spPr bwMode="auto">
          <a:xfrm flipH="0" flipV="0">
            <a:off x="457195" y="1071558"/>
            <a:ext cx="8229600" cy="5054596"/>
          </a:xfrm>
        </p:spPr>
        <p:txBody>
          <a:bodyPr/>
          <a:lstStyle/>
          <a:p>
            <a:pPr>
              <a:lnSpc>
                <a:spcPct val="150000"/>
              </a:lnSpc>
              <a:defRPr/>
            </a:pPr>
            <a:r>
              <a:rPr sz="2000"/>
              <a:t>NLTK</a:t>
            </a:r>
            <a:endParaRPr sz="2000"/>
          </a:p>
          <a:p>
            <a:pPr>
              <a:lnSpc>
                <a:spcPct val="150000"/>
              </a:lnSpc>
              <a:defRPr/>
            </a:pPr>
            <a:r>
              <a:rPr sz="2000"/>
              <a:t>Transformers</a:t>
            </a:r>
            <a:endParaRPr sz="2000"/>
          </a:p>
          <a:p>
            <a:pPr>
              <a:lnSpc>
                <a:spcPct val="150000"/>
              </a:lnSpc>
              <a:defRPr/>
            </a:pPr>
            <a:r>
              <a:rPr sz="2000"/>
              <a:t>Torch</a:t>
            </a:r>
            <a:endParaRPr sz="2000"/>
          </a:p>
          <a:p>
            <a:pPr>
              <a:lnSpc>
                <a:spcPct val="150000"/>
              </a:lnSpc>
              <a:defRPr/>
            </a:pPr>
            <a:r>
              <a:rPr sz="2000"/>
              <a:t>Pinecone</a:t>
            </a:r>
            <a:endParaRPr sz="2000"/>
          </a:p>
          <a:p>
            <a:pPr>
              <a:lnSpc>
                <a:spcPct val="150000"/>
              </a:lnSpc>
              <a:defRPr/>
            </a:pPr>
            <a:r>
              <a:rPr sz="2000"/>
              <a:t>Spacy</a:t>
            </a:r>
            <a:endParaRPr sz="2000"/>
          </a:p>
          <a:p>
            <a:pPr>
              <a:lnSpc>
                <a:spcPct val="150000"/>
              </a:lnSpc>
              <a:defRPr/>
            </a:pPr>
            <a:r>
              <a:rPr sz="2000"/>
              <a:t>Textblob</a:t>
            </a:r>
            <a:endParaRPr sz="2000"/>
          </a:p>
          <a:p>
            <a:pPr>
              <a:lnSpc>
                <a:spcPct val="150000"/>
              </a:lnSpc>
              <a:defRPr/>
            </a:pPr>
            <a:r>
              <a:rPr sz="2000"/>
              <a:t>Flask</a:t>
            </a:r>
            <a:endParaRPr sz="2000"/>
          </a:p>
        </p:txBody>
      </p:sp>
      <p:sp>
        <p:nvSpPr>
          <p:cNvPr id="2108553326" name="Footer Placeholder 4"/>
          <p:cNvSpPr>
            <a:spLocks noGrp="1"/>
          </p:cNvSpPr>
          <p:nvPr>
            <p:ph type="ftr" sz="quarter" idx="11"/>
          </p:nvPr>
        </p:nvSpPr>
        <p:spPr bwMode="auto"/>
        <p:txBody>
          <a:bodyPr/>
          <a:lstStyle/>
          <a:p>
            <a:pPr>
              <a:defRPr/>
            </a:pPr>
            <a:r>
              <a:rPr lang="en-US"/>
              <a:t>Department of Computer Science </a:t>
            </a:r>
            <a:endParaRPr/>
          </a:p>
        </p:txBody>
      </p:sp>
      <p:sp>
        <p:nvSpPr>
          <p:cNvPr id="847518522" name="Slide Number Placeholder 5"/>
          <p:cNvSpPr>
            <a:spLocks noGrp="1"/>
          </p:cNvSpPr>
          <p:nvPr>
            <p:ph type="sldNum" sz="quarter" idx="12"/>
          </p:nvPr>
        </p:nvSpPr>
        <p:spPr bwMode="auto"/>
        <p:txBody>
          <a:bodyPr/>
          <a:lstStyle/>
          <a:p>
            <a:pPr>
              <a:defRPr/>
            </a:pPr>
            <a:fld id="{05C7C114-60C5-1BCC-F855-119B88C317B6}"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409902898" name="Footer Placeholder 4"/>
          <p:cNvSpPr>
            <a:spLocks noGrp="1"/>
          </p:cNvSpPr>
          <p:nvPr>
            <p:ph type="ftr" sz="quarter" idx="11"/>
          </p:nvPr>
        </p:nvSpPr>
        <p:spPr bwMode="auto"/>
        <p:txBody>
          <a:bodyPr/>
          <a:lstStyle/>
          <a:p>
            <a:pPr>
              <a:defRPr/>
            </a:pPr>
            <a:r>
              <a:rPr lang="en-US"/>
              <a:t>Department of Computer Science </a:t>
            </a:r>
            <a:endParaRPr/>
          </a:p>
        </p:txBody>
      </p:sp>
      <p:sp>
        <p:nvSpPr>
          <p:cNvPr id="96250558" name="Slide Number Placeholder 5"/>
          <p:cNvSpPr>
            <a:spLocks noGrp="1"/>
          </p:cNvSpPr>
          <p:nvPr>
            <p:ph type="sldNum" sz="quarter" idx="12"/>
          </p:nvPr>
        </p:nvSpPr>
        <p:spPr bwMode="auto"/>
        <p:txBody>
          <a:bodyPr/>
          <a:lstStyle/>
          <a:p>
            <a:pPr>
              <a:defRPr/>
            </a:pPr>
            <a:fld id="{4638B2D0-266E-81B3-2F7E-2C53C6694D25}" type="slidenum">
              <a:rPr lang="en-US"/>
              <a:t/>
            </a:fld>
            <a:endParaRPr lang="en-US"/>
          </a:p>
        </p:txBody>
      </p:sp>
      <p:sp>
        <p:nvSpPr>
          <p:cNvPr id="1314902281" name="Subtitle 2"/>
          <p:cNvSpPr>
            <a:spLocks noGrp="1"/>
          </p:cNvSpPr>
          <p:nvPr>
            <p:ph type="subTitle" idx="1"/>
          </p:nvPr>
        </p:nvSpPr>
        <p:spPr bwMode="auto">
          <a:xfrm flipH="0" flipV="0">
            <a:off x="1371597" y="2576511"/>
            <a:ext cx="6400800" cy="614360"/>
          </a:xfrm>
        </p:spPr>
        <p:txBody>
          <a:bodyPr vertOverflow="overflow" horzOverflow="overflow" vert="horz" wrap="square" lIns="91440" tIns="45720" rIns="91440" bIns="45720" numCol="1" spcCol="0" rtlCol="0" fromWordArt="0" anchor="t" anchorCtr="0" forceAA="0" upright="0" compatLnSpc="0">
            <a:normAutofit/>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defRPr/>
            </a:pPr>
            <a:r>
              <a:rPr sz="3600">
                <a:solidFill>
                  <a:schemeClr val="tx1"/>
                </a:solidFill>
              </a:rPr>
              <a:t>SYSTEM ANALYSIS</a:t>
            </a:r>
            <a:endParaRPr sz="3600">
              <a:solidFill>
                <a:schemeClr val="tx1"/>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560809935" name="Title 1"/>
          <p:cNvSpPr>
            <a:spLocks noGrp="1"/>
          </p:cNvSpPr>
          <p:nvPr>
            <p:ph type="title"/>
          </p:nvPr>
        </p:nvSpPr>
        <p:spPr bwMode="auto">
          <a:xfrm flipH="0" flipV="0">
            <a:off x="457200" y="202401"/>
            <a:ext cx="8229600" cy="726276"/>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sz="3600"/>
              <a:t>Activity Diagram</a:t>
            </a:r>
            <a:endParaRPr sz="3600"/>
          </a:p>
        </p:txBody>
      </p:sp>
      <p:pic>
        <p:nvPicPr>
          <p:cNvPr id="568000985" name=""/>
          <p:cNvPicPr>
            <a:picLocks noChangeAspect="1"/>
          </p:cNvPicPr>
          <p:nvPr>
            <p:ph idx="1"/>
          </p:nvPr>
        </p:nvPicPr>
        <p:blipFill>
          <a:blip r:embed="rId3"/>
          <a:stretch/>
        </p:blipFill>
        <p:spPr bwMode="auto">
          <a:xfrm rot="0">
            <a:off x="2888041" y="1600200"/>
            <a:ext cx="3367914" cy="4525961"/>
          </a:xfrm>
          <a:prstGeom prst="rect">
            <a:avLst/>
          </a:prstGeom>
        </p:spPr>
      </p:pic>
      <p:sp>
        <p:nvSpPr>
          <p:cNvPr id="1235572131" name="Footer Placeholder 4"/>
          <p:cNvSpPr>
            <a:spLocks noGrp="1"/>
          </p:cNvSpPr>
          <p:nvPr>
            <p:ph type="ftr" sz="quarter" idx="11"/>
          </p:nvPr>
        </p:nvSpPr>
        <p:spPr bwMode="auto"/>
        <p:txBody>
          <a:bodyPr/>
          <a:lstStyle/>
          <a:p>
            <a:pPr>
              <a:defRPr/>
            </a:pPr>
            <a:r>
              <a:rPr lang="en-US"/>
              <a:t>Department of Computer Science </a:t>
            </a:r>
            <a:endParaRPr/>
          </a:p>
        </p:txBody>
      </p:sp>
      <p:sp>
        <p:nvSpPr>
          <p:cNvPr id="1050939822" name="Slide Number Placeholder 5"/>
          <p:cNvSpPr>
            <a:spLocks noGrp="1"/>
          </p:cNvSpPr>
          <p:nvPr>
            <p:ph type="sldNum" sz="quarter" idx="12"/>
          </p:nvPr>
        </p:nvSpPr>
        <p:spPr bwMode="auto"/>
        <p:txBody>
          <a:bodyPr/>
          <a:lstStyle/>
          <a:p>
            <a:pPr>
              <a:defRPr/>
            </a:pPr>
            <a:fld id="{0EFF9551-FFE1-CAB5-BD0E-0430712ACED5}" type="slidenum">
              <a:rPr lang="en-US"/>
              <a:t/>
            </a:fld>
            <a:endParaRPr lang="en-US"/>
          </a:p>
        </p:txBody>
      </p:sp>
      <p:sp>
        <p:nvSpPr>
          <p:cNvPr id="395140123" name=""/>
          <p:cNvSpPr txBox="1"/>
          <p:nvPr/>
        </p:nvSpPr>
        <p:spPr bwMode="auto">
          <a:xfrm flipH="0" flipV="0">
            <a:off x="751311" y="916778"/>
            <a:ext cx="998867" cy="366118"/>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a:t>Add FAQ</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837039191" name="Title 1"/>
          <p:cNvSpPr>
            <a:spLocks noGrp="1"/>
          </p:cNvSpPr>
          <p:nvPr>
            <p:ph type="title"/>
          </p:nvPr>
        </p:nvSpPr>
        <p:spPr bwMode="auto">
          <a:xfrm flipH="0" flipV="0">
            <a:off x="457200" y="202401"/>
            <a:ext cx="8229600" cy="726276"/>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sz="3600"/>
              <a:t>Activity Diagram</a:t>
            </a:r>
            <a:endParaRPr sz="3600"/>
          </a:p>
        </p:txBody>
      </p:sp>
      <p:pic>
        <p:nvPicPr>
          <p:cNvPr id="1679782168" name=""/>
          <p:cNvPicPr>
            <a:picLocks noChangeAspect="1"/>
          </p:cNvPicPr>
          <p:nvPr>
            <p:ph idx="1"/>
          </p:nvPr>
        </p:nvPicPr>
        <p:blipFill>
          <a:blip r:embed="rId3"/>
          <a:stretch/>
        </p:blipFill>
        <p:spPr bwMode="auto">
          <a:xfrm rot="0">
            <a:off x="3265870" y="1600200"/>
            <a:ext cx="2612255" cy="4525961"/>
          </a:xfrm>
          <a:prstGeom prst="rect">
            <a:avLst/>
          </a:prstGeom>
        </p:spPr>
      </p:pic>
      <p:sp>
        <p:nvSpPr>
          <p:cNvPr id="1405282823" name="Footer Placeholder 4"/>
          <p:cNvSpPr>
            <a:spLocks noGrp="1"/>
          </p:cNvSpPr>
          <p:nvPr>
            <p:ph type="ftr" sz="quarter" idx="11"/>
          </p:nvPr>
        </p:nvSpPr>
        <p:spPr bwMode="auto"/>
        <p:txBody>
          <a:bodyPr/>
          <a:lstStyle/>
          <a:p>
            <a:pPr>
              <a:defRPr/>
            </a:pPr>
            <a:r>
              <a:rPr lang="en-US"/>
              <a:t>Department of Computer Science </a:t>
            </a:r>
            <a:endParaRPr/>
          </a:p>
        </p:txBody>
      </p:sp>
      <p:sp>
        <p:nvSpPr>
          <p:cNvPr id="1493758403" name="Slide Number Placeholder 5"/>
          <p:cNvSpPr>
            <a:spLocks noGrp="1"/>
          </p:cNvSpPr>
          <p:nvPr>
            <p:ph type="sldNum" sz="quarter" idx="12"/>
          </p:nvPr>
        </p:nvSpPr>
        <p:spPr bwMode="auto"/>
        <p:txBody>
          <a:bodyPr/>
          <a:lstStyle/>
          <a:p>
            <a:pPr>
              <a:defRPr/>
            </a:pPr>
            <a:fld id="{D2E09452-2916-E70D-86ED-D6FAB7C30FD8}" type="slidenum">
              <a:rPr lang="en-US"/>
              <a:t/>
            </a:fld>
            <a:endParaRPr lang="en-US"/>
          </a:p>
        </p:txBody>
      </p:sp>
      <p:sp>
        <p:nvSpPr>
          <p:cNvPr id="29811823" name=""/>
          <p:cNvSpPr txBox="1"/>
          <p:nvPr/>
        </p:nvSpPr>
        <p:spPr bwMode="auto">
          <a:xfrm flipH="0" flipV="0">
            <a:off x="751311" y="916778"/>
            <a:ext cx="1251129" cy="366118"/>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a:t>Search FAQ</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169120025" name="Title 1"/>
          <p:cNvSpPr>
            <a:spLocks noGrp="1"/>
          </p:cNvSpPr>
          <p:nvPr>
            <p:ph type="title"/>
          </p:nvPr>
        </p:nvSpPr>
        <p:spPr bwMode="auto">
          <a:xfrm flipH="0" flipV="0">
            <a:off x="495298" y="202402"/>
            <a:ext cx="8229600" cy="726277"/>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sz="3600"/>
              <a:t>Screenshots</a:t>
            </a:r>
            <a:endParaRPr sz="3600"/>
          </a:p>
        </p:txBody>
      </p:sp>
      <p:pic>
        <p:nvPicPr>
          <p:cNvPr id="872415246" name=""/>
          <p:cNvPicPr>
            <a:picLocks noChangeAspect="1"/>
          </p:cNvPicPr>
          <p:nvPr>
            <p:ph idx="1"/>
          </p:nvPr>
        </p:nvPicPr>
        <p:blipFill>
          <a:blip r:embed="rId3"/>
          <a:stretch/>
        </p:blipFill>
        <p:spPr bwMode="auto">
          <a:xfrm rot="0">
            <a:off x="548921" y="1600200"/>
            <a:ext cx="8046156" cy="4525962"/>
          </a:xfrm>
          <a:prstGeom prst="rect">
            <a:avLst/>
          </a:prstGeom>
        </p:spPr>
      </p:pic>
      <p:sp>
        <p:nvSpPr>
          <p:cNvPr id="1114701842" name="Footer Placeholder 4"/>
          <p:cNvSpPr>
            <a:spLocks noGrp="1"/>
          </p:cNvSpPr>
          <p:nvPr>
            <p:ph type="ftr" sz="quarter" idx="11"/>
          </p:nvPr>
        </p:nvSpPr>
        <p:spPr bwMode="auto"/>
        <p:txBody>
          <a:bodyPr/>
          <a:lstStyle/>
          <a:p>
            <a:pPr>
              <a:defRPr/>
            </a:pPr>
            <a:r>
              <a:rPr lang="en-US"/>
              <a:t>Department of Computer Science </a:t>
            </a:r>
            <a:endParaRPr/>
          </a:p>
        </p:txBody>
      </p:sp>
      <p:sp>
        <p:nvSpPr>
          <p:cNvPr id="1292662713" name="Slide Number Placeholder 5"/>
          <p:cNvSpPr>
            <a:spLocks noGrp="1"/>
          </p:cNvSpPr>
          <p:nvPr>
            <p:ph type="sldNum" sz="quarter" idx="12"/>
          </p:nvPr>
        </p:nvSpPr>
        <p:spPr bwMode="auto"/>
        <p:txBody>
          <a:bodyPr/>
          <a:lstStyle/>
          <a:p>
            <a:pPr>
              <a:defRPr/>
            </a:pPr>
            <a:fld id="{FF7C7134-AC68-8045-7EF2-47F2BBD86F8E}"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046813841" name="Footer Placeholder 4"/>
          <p:cNvSpPr>
            <a:spLocks noGrp="1"/>
          </p:cNvSpPr>
          <p:nvPr>
            <p:ph type="ftr" sz="quarter" idx="11"/>
          </p:nvPr>
        </p:nvSpPr>
        <p:spPr bwMode="auto"/>
        <p:txBody>
          <a:bodyPr/>
          <a:lstStyle/>
          <a:p>
            <a:pPr>
              <a:defRPr/>
            </a:pPr>
            <a:r>
              <a:rPr lang="en-US"/>
              <a:t>Department of Computer Science </a:t>
            </a:r>
            <a:endParaRPr/>
          </a:p>
        </p:txBody>
      </p:sp>
      <p:sp>
        <p:nvSpPr>
          <p:cNvPr id="1606840379" name="Slide Number Placeholder 5"/>
          <p:cNvSpPr>
            <a:spLocks noGrp="1"/>
          </p:cNvSpPr>
          <p:nvPr>
            <p:ph type="sldNum" sz="quarter" idx="12"/>
          </p:nvPr>
        </p:nvSpPr>
        <p:spPr bwMode="auto"/>
        <p:txBody>
          <a:bodyPr/>
          <a:lstStyle/>
          <a:p>
            <a:pPr>
              <a:defRPr/>
            </a:pPr>
            <a:fld id="{7BB3FDFF-17C4-8C30-D21C-B7144B391910}" type="slidenum">
              <a:rPr lang="en-US"/>
              <a:t/>
            </a:fld>
            <a:endParaRPr lang="en-US"/>
          </a:p>
        </p:txBody>
      </p:sp>
      <p:sp>
        <p:nvSpPr>
          <p:cNvPr id="1915513360" name="Subtitle 2"/>
          <p:cNvSpPr>
            <a:spLocks noGrp="1"/>
          </p:cNvSpPr>
          <p:nvPr>
            <p:ph type="subTitle" idx="1"/>
          </p:nvPr>
        </p:nvSpPr>
        <p:spPr bwMode="auto">
          <a:xfrm flipH="0" flipV="0">
            <a:off x="1371597" y="2576511"/>
            <a:ext cx="6400800" cy="1287916"/>
          </a:xfrm>
        </p:spPr>
        <p:txBody>
          <a:bodyPr vertOverflow="overflow" horzOverflow="overflow" vert="horz" wrap="square" lIns="91440" tIns="45720" rIns="91440" bIns="45720" numCol="1" spcCol="0" rtlCol="0" fromWordArt="0" anchor="t" anchorCtr="0" forceAA="0" upright="0" compatLnSpc="0">
            <a:normAutofit/>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defRPr/>
            </a:pPr>
            <a:r>
              <a:rPr sz="3600">
                <a:solidFill>
                  <a:schemeClr val="tx1"/>
                </a:solidFill>
              </a:rPr>
              <a:t>PHASE - 2</a:t>
            </a:r>
            <a:endParaRPr sz="3600">
              <a:solidFill>
                <a:schemeClr val="tx1"/>
              </a:solidFill>
            </a:endParaRPr>
          </a:p>
          <a:p>
            <a:pPr>
              <a:defRPr/>
            </a:pPr>
            <a:r>
              <a:rPr sz="3600">
                <a:solidFill>
                  <a:schemeClr val="tx1"/>
                </a:solidFill>
              </a:rPr>
              <a:t>Website</a:t>
            </a:r>
            <a:endParaRPr sz="3600">
              <a:solidFill>
                <a:schemeClr val="tx1"/>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621660084" name="Title 1"/>
          <p:cNvSpPr>
            <a:spLocks noGrp="1"/>
          </p:cNvSpPr>
          <p:nvPr>
            <p:ph type="title"/>
          </p:nvPr>
        </p:nvSpPr>
        <p:spPr bwMode="auto">
          <a:xfrm flipH="0" flipV="0">
            <a:off x="457200" y="202404"/>
            <a:ext cx="8229600" cy="726279"/>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lang="en-US" sz="3600"/>
              <a:t>Project Description</a:t>
            </a:r>
            <a:endParaRPr sz="3600"/>
          </a:p>
        </p:txBody>
      </p:sp>
      <p:sp>
        <p:nvSpPr>
          <p:cNvPr id="1362293019" name="Content Placeholder 2"/>
          <p:cNvSpPr>
            <a:spLocks noGrp="1"/>
          </p:cNvSpPr>
          <p:nvPr>
            <p:ph idx="1"/>
          </p:nvPr>
        </p:nvSpPr>
        <p:spPr bwMode="auto">
          <a:xfrm flipH="0" flipV="0">
            <a:off x="457197" y="1071560"/>
            <a:ext cx="8229600" cy="5054598"/>
          </a:xfrm>
        </p:spPr>
        <p:txBody>
          <a:bodyPr vertOverflow="overflow" horzOverflow="overflow" vert="horz" wrap="square" lIns="91440" tIns="45720" rIns="91440" bIns="45720" numCol="1" spcCol="0" rtlCol="0" fromWordArt="0" anchor="t" anchorCtr="0" forceAA="0" upright="0" compatLnSpc="0">
            <a:normAutofit/>
          </a:bodyPr>
          <a:lstStyle/>
          <a:p>
            <a:pPr algn="just">
              <a:lnSpc>
                <a:spcPct val="114999"/>
              </a:lnSpc>
              <a:buFont typeface="Wingdings"/>
              <a:buChar char="Ø"/>
              <a:defRPr/>
            </a:pPr>
            <a:r>
              <a:rPr lang="en-US" sz="2000">
                <a:latin typeface="Calibri"/>
                <a:ea typeface="Calibri"/>
                <a:cs typeface="Calibri"/>
              </a:rPr>
              <a:t>Creating a user-friendly </a:t>
            </a:r>
            <a:r>
              <a:rPr lang="en-US" sz="2000" b="0" i="0" u="none" strike="noStrike" cap="none" spc="0">
                <a:solidFill>
                  <a:srgbClr val="000000"/>
                </a:solidFill>
                <a:latin typeface="Calibri"/>
                <a:ea typeface="Calibri"/>
                <a:cs typeface="Calibri"/>
              </a:rPr>
              <a:t>e-commerce website</a:t>
            </a:r>
            <a:r>
              <a:rPr lang="en-US" sz="2000">
                <a:latin typeface="Calibri"/>
                <a:ea typeface="Calibri"/>
                <a:cs typeface="Calibri"/>
              </a:rPr>
              <a:t> that sells the footwear and satisfies  the customer requirements while</a:t>
            </a:r>
            <a:r>
              <a:rPr lang="en-US" sz="2000">
                <a:solidFill>
                  <a:schemeClr val="tx1"/>
                </a:solidFill>
                <a:latin typeface="Calibri"/>
                <a:ea typeface="Calibri"/>
                <a:cs typeface="Calibri"/>
              </a:rPr>
              <a:t> </a:t>
            </a:r>
            <a:r>
              <a:rPr lang="en-US" sz="2000" u="none">
                <a:solidFill>
                  <a:schemeClr val="tx1"/>
                </a:solidFill>
                <a:latin typeface="Calibri"/>
                <a:ea typeface="Calibri"/>
                <a:cs typeface="Calibri"/>
              </a:rPr>
              <a:t>streamlining and monitoring</a:t>
            </a:r>
            <a:r>
              <a:rPr lang="en-US" sz="2000">
                <a:solidFill>
                  <a:schemeClr val="tx1"/>
                </a:solidFill>
                <a:latin typeface="Calibri"/>
                <a:ea typeface="Calibri"/>
                <a:cs typeface="Calibri"/>
              </a:rPr>
              <a:t> </a:t>
            </a:r>
            <a:r>
              <a:rPr lang="en-US" sz="2000">
                <a:latin typeface="Calibri"/>
                <a:ea typeface="Calibri"/>
                <a:cs typeface="Calibri"/>
              </a:rPr>
              <a:t>the company’s workflow</a:t>
            </a:r>
            <a:endParaRPr lang="en-US" sz="2000">
              <a:latin typeface="Calibri"/>
              <a:ea typeface="Calibri"/>
              <a:cs typeface="Calibri"/>
            </a:endParaRPr>
          </a:p>
          <a:p>
            <a:pPr algn="just">
              <a:lnSpc>
                <a:spcPct val="114999"/>
              </a:lnSpc>
              <a:buFont typeface="Wingdings"/>
              <a:buChar char="Ø"/>
              <a:defRPr/>
            </a:pPr>
            <a:endParaRPr lang="en-US" sz="2000">
              <a:latin typeface="Calibri"/>
              <a:ea typeface="Calibri"/>
              <a:cs typeface="Calibri"/>
            </a:endParaRPr>
          </a:p>
          <a:p>
            <a:pPr algn="just">
              <a:lnSpc>
                <a:spcPct val="114999"/>
              </a:lnSpc>
              <a:buFont typeface="Wingdings"/>
              <a:buChar char="Ø"/>
              <a:defRPr/>
            </a:pPr>
            <a:r>
              <a:rPr lang="en-US" sz="2000">
                <a:latin typeface="Calibri"/>
                <a:ea typeface="Calibri"/>
                <a:cs typeface="Calibri"/>
              </a:rPr>
              <a:t>The SZhoes Shopping Store is an </a:t>
            </a:r>
            <a:r>
              <a:rPr lang="en-US" sz="2000" b="0" i="0" u="none" strike="noStrike" cap="none" spc="0">
                <a:solidFill>
                  <a:srgbClr val="000000"/>
                </a:solidFill>
                <a:latin typeface="Calibri"/>
                <a:ea typeface="Calibri"/>
                <a:cs typeface="Calibri"/>
              </a:rPr>
              <a:t>e-commerce website</a:t>
            </a:r>
            <a:r>
              <a:rPr lang="en-US" sz="2000">
                <a:latin typeface="Calibri"/>
                <a:ea typeface="Calibri"/>
                <a:cs typeface="Calibri"/>
              </a:rPr>
              <a:t> that provides functions like selling the products, managing the whole saler’s and managing the employees by integrate both the e-commerce and the ERP system </a:t>
            </a:r>
            <a:r>
              <a:rPr lang="en-US" sz="2000" b="0" i="0" u="none" strike="noStrike" cap="none" spc="0">
                <a:solidFill>
                  <a:schemeClr val="tx1"/>
                </a:solidFill>
                <a:latin typeface="Calibri"/>
                <a:ea typeface="Calibri"/>
                <a:cs typeface="Calibri"/>
              </a:rPr>
              <a:t> and enhance the </a:t>
            </a:r>
            <a:r>
              <a:rPr lang="en-US" sz="2000" b="0" i="0" u="none" strike="noStrike" cap="none" spc="0">
                <a:solidFill>
                  <a:schemeClr val="tx1"/>
                </a:solidFill>
                <a:latin typeface="Calibri"/>
                <a:ea typeface="Calibri"/>
                <a:cs typeface="Calibri"/>
              </a:rPr>
              <a:t>company’s workflow</a:t>
            </a:r>
            <a:r>
              <a:rPr lang="en-US" sz="2000">
                <a:latin typeface="Calibri"/>
                <a:ea typeface="Calibri"/>
                <a:cs typeface="Calibri"/>
              </a:rPr>
              <a:t>.</a:t>
            </a:r>
            <a:endParaRPr lang="en-US" sz="2000">
              <a:latin typeface="Calibri"/>
              <a:ea typeface="Calibri"/>
              <a:cs typeface="Calibri"/>
            </a:endParaRPr>
          </a:p>
          <a:p>
            <a:pPr algn="just">
              <a:lnSpc>
                <a:spcPct val="114999"/>
              </a:lnSpc>
              <a:buFont typeface="Wingdings"/>
              <a:buChar char="Ø"/>
              <a:defRPr/>
            </a:pPr>
            <a:endParaRPr lang="en-US" sz="2000">
              <a:latin typeface="Calibri"/>
              <a:ea typeface="Calibri"/>
              <a:cs typeface="Calibri"/>
            </a:endParaRPr>
          </a:p>
          <a:p>
            <a:pPr algn="just">
              <a:lnSpc>
                <a:spcPct val="114999"/>
              </a:lnSpc>
              <a:buFont typeface="Wingdings"/>
              <a:buChar char="Ø"/>
              <a:defRPr/>
            </a:pPr>
            <a:r>
              <a:rPr lang="en-US" sz="2000">
                <a:latin typeface="Calibri"/>
                <a:ea typeface="Calibri"/>
                <a:cs typeface="Calibri"/>
              </a:rPr>
              <a:t>It provide the functionality  like monitoring and controlling on :</a:t>
            </a:r>
            <a:endParaRPr lang="en-US" sz="2000">
              <a:latin typeface="Calibri"/>
              <a:ea typeface="Calibri"/>
              <a:cs typeface="Calibri"/>
            </a:endParaRPr>
          </a:p>
          <a:p>
            <a:pPr lvl="2" algn="just">
              <a:lnSpc>
                <a:spcPct val="114999"/>
              </a:lnSpc>
              <a:buFont typeface="Wingdings"/>
              <a:buChar char="w"/>
              <a:defRPr/>
            </a:pPr>
            <a:r>
              <a:rPr lang="en-US" sz="1800">
                <a:latin typeface="Calibri"/>
                <a:ea typeface="Calibri"/>
                <a:cs typeface="Calibri"/>
              </a:rPr>
              <a:t>Customer and their Order</a:t>
            </a:r>
            <a:endParaRPr sz="1800">
              <a:latin typeface="Calibri"/>
              <a:ea typeface="Calibri"/>
              <a:cs typeface="Calibri"/>
            </a:endParaRPr>
          </a:p>
          <a:p>
            <a:pPr lvl="2" algn="just">
              <a:lnSpc>
                <a:spcPct val="114999"/>
              </a:lnSpc>
              <a:buFont typeface="Wingdings"/>
              <a:buChar char="w"/>
              <a:defRPr/>
            </a:pPr>
            <a:r>
              <a:rPr sz="1800"/>
              <a:t>Product and their shipping</a:t>
            </a:r>
            <a:endParaRPr sz="1800"/>
          </a:p>
          <a:p>
            <a:pPr lvl="2" algn="just">
              <a:lnSpc>
                <a:spcPct val="114999"/>
              </a:lnSpc>
              <a:buFont typeface="Wingdings"/>
              <a:buChar char="w"/>
              <a:defRPr/>
            </a:pPr>
            <a:r>
              <a:rPr sz="1800"/>
              <a:t>Manufacturing and Warehouse</a:t>
            </a:r>
            <a:endParaRPr sz="1800"/>
          </a:p>
          <a:p>
            <a:pPr lvl="2" algn="just">
              <a:lnSpc>
                <a:spcPct val="114999"/>
              </a:lnSpc>
              <a:buFont typeface="Wingdings"/>
              <a:buChar char="w"/>
              <a:defRPr/>
            </a:pPr>
            <a:r>
              <a:rPr sz="1800"/>
              <a:t>Employee and Department</a:t>
            </a:r>
            <a:endParaRPr sz="1800"/>
          </a:p>
        </p:txBody>
      </p:sp>
      <p:sp>
        <p:nvSpPr>
          <p:cNvPr id="158846113" name="Footer Placeholder 4"/>
          <p:cNvSpPr>
            <a:spLocks noGrp="1"/>
          </p:cNvSpPr>
          <p:nvPr>
            <p:ph type="ftr" sz="quarter" idx="11"/>
          </p:nvPr>
        </p:nvSpPr>
        <p:spPr bwMode="auto"/>
        <p:txBody>
          <a:bodyPr/>
          <a:lstStyle/>
          <a:p>
            <a:pPr>
              <a:defRPr/>
            </a:pPr>
            <a:r>
              <a:rPr lang="en-US"/>
              <a:t>Department of Computer Science </a:t>
            </a:r>
            <a:endParaRPr/>
          </a:p>
        </p:txBody>
      </p:sp>
      <p:sp>
        <p:nvSpPr>
          <p:cNvPr id="1259018717" name="Slide Number Placeholder 5"/>
          <p:cNvSpPr>
            <a:spLocks noGrp="1"/>
          </p:cNvSpPr>
          <p:nvPr>
            <p:ph type="sldNum" sz="quarter" idx="12"/>
          </p:nvPr>
        </p:nvSpPr>
        <p:spPr bwMode="auto"/>
        <p:txBody>
          <a:bodyPr/>
          <a:lstStyle/>
          <a:p>
            <a:pPr>
              <a:defRPr/>
            </a:pPr>
            <a:fld id="{A1861F2F-4A51-BDC6-E0C4-3AF84F14A833}"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969126175" name="Title 1"/>
          <p:cNvSpPr>
            <a:spLocks noGrp="1"/>
          </p:cNvSpPr>
          <p:nvPr>
            <p:ph type="title"/>
          </p:nvPr>
        </p:nvSpPr>
        <p:spPr bwMode="auto">
          <a:xfrm flipH="0" flipV="0">
            <a:off x="457200" y="202402"/>
            <a:ext cx="8229600" cy="726277"/>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sz="3600"/>
              <a:t>Technology Used</a:t>
            </a:r>
            <a:endParaRPr sz="3600"/>
          </a:p>
        </p:txBody>
      </p:sp>
      <p:sp>
        <p:nvSpPr>
          <p:cNvPr id="1793332184" name="Content Placeholder 2"/>
          <p:cNvSpPr>
            <a:spLocks noGrp="1"/>
          </p:cNvSpPr>
          <p:nvPr>
            <p:ph idx="1"/>
          </p:nvPr>
        </p:nvSpPr>
        <p:spPr bwMode="auto">
          <a:xfrm flipH="0" flipV="0">
            <a:off x="457195" y="1071558"/>
            <a:ext cx="8229600" cy="5054596"/>
          </a:xfrm>
        </p:spPr>
        <p:txBody>
          <a:bodyPr/>
          <a:lstStyle/>
          <a:p>
            <a:pPr>
              <a:lnSpc>
                <a:spcPct val="150000"/>
              </a:lnSpc>
              <a:defRPr/>
            </a:pPr>
            <a:r>
              <a:rPr sz="2000"/>
              <a:t>Next.js</a:t>
            </a:r>
            <a:endParaRPr sz="2000"/>
          </a:p>
          <a:p>
            <a:pPr>
              <a:lnSpc>
                <a:spcPct val="150000"/>
              </a:lnSpc>
              <a:defRPr/>
            </a:pPr>
            <a:r>
              <a:rPr sz="2000"/>
              <a:t>Flask</a:t>
            </a:r>
            <a:endParaRPr sz="2000"/>
          </a:p>
          <a:p>
            <a:pPr>
              <a:lnSpc>
                <a:spcPct val="150000"/>
              </a:lnSpc>
              <a:defRPr/>
            </a:pPr>
            <a:r>
              <a:rPr sz="2000"/>
              <a:t>Spring-Boot</a:t>
            </a:r>
            <a:endParaRPr sz="2000"/>
          </a:p>
          <a:p>
            <a:pPr>
              <a:lnSpc>
                <a:spcPct val="150000"/>
              </a:lnSpc>
              <a:defRPr/>
            </a:pPr>
            <a:r>
              <a:rPr sz="2000"/>
              <a:t>JWT</a:t>
            </a:r>
            <a:endParaRPr sz="2000"/>
          </a:p>
          <a:p>
            <a:pPr>
              <a:lnSpc>
                <a:spcPct val="150000"/>
              </a:lnSpc>
              <a:defRPr/>
            </a:pPr>
            <a:r>
              <a:rPr lang="en-US" sz="2000" b="0" i="0" u="none" strike="noStrike" cap="none" spc="0">
                <a:solidFill>
                  <a:schemeClr val="tx1"/>
                </a:solidFill>
                <a:latin typeface="Calibri"/>
                <a:ea typeface="Arial"/>
                <a:cs typeface="Arial"/>
              </a:rPr>
              <a:t>React-email</a:t>
            </a:r>
            <a:endParaRPr sz="2000"/>
          </a:p>
          <a:p>
            <a:pPr>
              <a:lnSpc>
                <a:spcPct val="150000"/>
              </a:lnSpc>
              <a:defRPr/>
            </a:pPr>
            <a:r>
              <a:rPr sz="2000"/>
              <a:t>Zustand</a:t>
            </a:r>
            <a:endParaRPr sz="2000"/>
          </a:p>
          <a:p>
            <a:pPr>
              <a:lnSpc>
                <a:spcPct val="150000"/>
              </a:lnSpc>
              <a:defRPr/>
            </a:pPr>
            <a:r>
              <a:rPr sz="2000"/>
              <a:t>Tailwindcss</a:t>
            </a:r>
            <a:endParaRPr sz="2000"/>
          </a:p>
          <a:p>
            <a:pPr>
              <a:lnSpc>
                <a:spcPct val="150000"/>
              </a:lnSpc>
              <a:defRPr/>
            </a:pPr>
            <a:r>
              <a:rPr sz="2000"/>
              <a:t>Html2Pdf</a:t>
            </a:r>
            <a:endParaRPr sz="2000"/>
          </a:p>
          <a:p>
            <a:pPr>
              <a:lnSpc>
                <a:spcPct val="150000"/>
              </a:lnSpc>
              <a:defRPr/>
            </a:pPr>
            <a:r>
              <a:rPr sz="2000"/>
              <a:t>Progressive web apps ( PWA’s )</a:t>
            </a:r>
            <a:endParaRPr sz="2000"/>
          </a:p>
          <a:p>
            <a:pPr>
              <a:lnSpc>
                <a:spcPct val="150000"/>
              </a:lnSpc>
              <a:defRPr/>
            </a:pPr>
            <a:r>
              <a:rPr sz="2000"/>
              <a:t>SWR ( State-While-Revalidate )</a:t>
            </a:r>
            <a:endParaRPr sz="2000"/>
          </a:p>
        </p:txBody>
      </p:sp>
      <p:sp>
        <p:nvSpPr>
          <p:cNvPr id="597499009" name="Footer Placeholder 4"/>
          <p:cNvSpPr>
            <a:spLocks noGrp="1"/>
          </p:cNvSpPr>
          <p:nvPr>
            <p:ph type="ftr" sz="quarter" idx="11"/>
          </p:nvPr>
        </p:nvSpPr>
        <p:spPr bwMode="auto"/>
        <p:txBody>
          <a:bodyPr/>
          <a:lstStyle/>
          <a:p>
            <a:pPr>
              <a:defRPr/>
            </a:pPr>
            <a:r>
              <a:rPr lang="en-US"/>
              <a:t>Department of Computer Science </a:t>
            </a:r>
            <a:endParaRPr/>
          </a:p>
        </p:txBody>
      </p:sp>
      <p:sp>
        <p:nvSpPr>
          <p:cNvPr id="812070789" name="Slide Number Placeholder 5"/>
          <p:cNvSpPr>
            <a:spLocks noGrp="1"/>
          </p:cNvSpPr>
          <p:nvPr>
            <p:ph type="sldNum" sz="quarter" idx="12"/>
          </p:nvPr>
        </p:nvSpPr>
        <p:spPr bwMode="auto"/>
        <p:txBody>
          <a:bodyPr/>
          <a:lstStyle/>
          <a:p>
            <a:pPr>
              <a:defRPr/>
            </a:pPr>
            <a:fld id="{88917017-4DB7-F8B1-093C-270549653A79}"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796873303" name="Title 1"/>
          <p:cNvSpPr>
            <a:spLocks noGrp="1"/>
          </p:cNvSpPr>
          <p:nvPr>
            <p:ph type="title"/>
          </p:nvPr>
        </p:nvSpPr>
        <p:spPr bwMode="auto">
          <a:xfrm flipH="0" flipV="0">
            <a:off x="457200" y="202402"/>
            <a:ext cx="8229600" cy="726277"/>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sz="3600"/>
              <a:t>JWT</a:t>
            </a:r>
            <a:endParaRPr sz="3600"/>
          </a:p>
        </p:txBody>
      </p:sp>
      <p:pic>
        <p:nvPicPr>
          <p:cNvPr id="1178036110" name=""/>
          <p:cNvPicPr>
            <a:picLocks noChangeAspect="1"/>
          </p:cNvPicPr>
          <p:nvPr>
            <p:ph idx="1"/>
          </p:nvPr>
        </p:nvPicPr>
        <p:blipFill>
          <a:blip r:embed="rId3"/>
          <a:stretch/>
        </p:blipFill>
        <p:spPr bwMode="auto">
          <a:xfrm rot="0">
            <a:off x="457195" y="1350119"/>
            <a:ext cx="8229600" cy="4497475"/>
          </a:xfrm>
          <a:prstGeom prst="rect">
            <a:avLst/>
          </a:prstGeom>
        </p:spPr>
      </p:pic>
      <p:sp>
        <p:nvSpPr>
          <p:cNvPr id="1292769981" name="Footer Placeholder 4"/>
          <p:cNvSpPr>
            <a:spLocks noGrp="1"/>
          </p:cNvSpPr>
          <p:nvPr>
            <p:ph type="ftr" sz="quarter" idx="11"/>
          </p:nvPr>
        </p:nvSpPr>
        <p:spPr bwMode="auto"/>
        <p:txBody>
          <a:bodyPr/>
          <a:lstStyle/>
          <a:p>
            <a:pPr>
              <a:defRPr/>
            </a:pPr>
            <a:r>
              <a:rPr lang="en-US"/>
              <a:t>Department of Computer Science </a:t>
            </a:r>
            <a:endParaRPr/>
          </a:p>
        </p:txBody>
      </p:sp>
      <p:sp>
        <p:nvSpPr>
          <p:cNvPr id="1087261475" name="Slide Number Placeholder 5"/>
          <p:cNvSpPr>
            <a:spLocks noGrp="1"/>
          </p:cNvSpPr>
          <p:nvPr>
            <p:ph type="sldNum" sz="quarter" idx="12"/>
          </p:nvPr>
        </p:nvSpPr>
        <p:spPr bwMode="auto"/>
        <p:txBody>
          <a:bodyPr/>
          <a:lstStyle/>
          <a:p>
            <a:pPr>
              <a:defRPr/>
            </a:pPr>
            <a:fld id="{6EDB4B18-9934-A723-FA80-E6152551A683}"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graphicFrame>
        <p:nvGraphicFramePr>
          <p:cNvPr id="476091162" name=""/>
          <p:cNvGraphicFramePr>
            <a:graphicFrameLocks xmlns:a="http://schemas.openxmlformats.org/drawingml/2006/main"/>
          </p:cNvGraphicFramePr>
          <p:nvPr>
            <p:ph idx="1"/>
          </p:nvPr>
        </p:nvGraphicFramePr>
        <p:xfrm>
          <a:off x="457200" y="1142206"/>
          <a:ext cx="8229600" cy="1615305"/>
        </p:xfrm>
        <a:graphic>
          <a:graphicData uri="http://schemas.openxmlformats.org/drawingml/2006/table">
            <a:tbl>
              <a:tblPr firstRow="1" firstCol="0" lastRow="0" lastCol="0" bandRow="1" bandCol="0">
                <a:tableStyleId>{2D5ABB26-0587-4C30-8999-92F81FD0307C}</a:tableStyleId>
              </a:tblPr>
              <a:tblGrid>
                <a:gridCol w="900000"/>
                <a:gridCol w="6120000"/>
                <a:gridCol w="1209597"/>
              </a:tblGrid>
              <a:tr h="466581">
                <a:tc>
                  <a:txBody>
                    <a:bodyPr/>
                    <a:p>
                      <a:pPr algn="ctr">
                        <a:defRPr/>
                      </a:pPr>
                      <a:r>
                        <a:rPr/>
                        <a:t>Sr. No</a:t>
                      </a:r>
                      <a:endParaRPr/>
                    </a:p>
                  </a:txBody>
                  <a:tcPr anchor="ctr"/>
                </a:tc>
                <a:tc>
                  <a:txBody>
                    <a:bodyPr/>
                    <a:p>
                      <a:pPr algn="ctr">
                        <a:defRPr/>
                      </a:pPr>
                      <a:r>
                        <a:rPr/>
                        <a:t>Title</a:t>
                      </a:r>
                      <a:endParaRPr/>
                    </a:p>
                  </a:txBody>
                  <a:tcPr anchor="ctr"/>
                </a:tc>
                <a:tc>
                  <a:txBody>
                    <a:bodyPr/>
                    <a:p>
                      <a:pPr algn="ctr">
                        <a:defRPr/>
                      </a:pPr>
                      <a:r>
                        <a:rPr/>
                        <a:t>Page No.</a:t>
                      </a:r>
                      <a:endParaRPr/>
                    </a:p>
                  </a:txBody>
                  <a:tcPr anchor="ctr"/>
                </a:tc>
              </a:tr>
              <a:tr h="466581">
                <a:tc>
                  <a:txBody>
                    <a:bodyPr/>
                    <a:p>
                      <a:pPr algn="ctr">
                        <a:defRPr/>
                      </a:pPr>
                      <a:r>
                        <a:rPr/>
                        <a:t>1.</a:t>
                      </a:r>
                      <a:endParaRPr/>
                    </a:p>
                  </a:txBody>
                  <a:tcPr anchor="ctr"/>
                </a:tc>
                <a:tc>
                  <a:txBody>
                    <a:bodyPr/>
                    <a:p>
                      <a:pPr algn="ctr">
                        <a:defRPr/>
                      </a:pPr>
                      <a:r>
                        <a:rPr/>
                        <a:t>Project Profile..........................</a:t>
                      </a:r>
                      <a:r>
                        <a:rPr lang="en-US" sz="1800" b="0" i="0" u="none" strike="noStrike" cap="none" spc="0">
                          <a:solidFill>
                            <a:schemeClr val="dk1"/>
                          </a:solidFill>
                          <a:latin typeface="+mn-lt"/>
                          <a:ea typeface="+mn-ea"/>
                          <a:cs typeface="+mn-cs"/>
                        </a:rPr>
                        <a:t>..........................</a:t>
                      </a:r>
                      <a:r>
                        <a:rPr lang="en-US" sz="1800" b="0" i="0" u="none" strike="noStrike" cap="none" spc="0">
                          <a:solidFill>
                            <a:schemeClr val="dk1"/>
                          </a:solidFill>
                          <a:latin typeface="+mn-lt"/>
                          <a:ea typeface="+mn-ea"/>
                          <a:cs typeface="+mn-cs"/>
                        </a:rPr>
                        <a:t>............................</a:t>
                      </a:r>
                      <a:endParaRPr/>
                    </a:p>
                  </a:txBody>
                  <a:tcPr anchor="ctr"/>
                </a:tc>
                <a:tc>
                  <a:txBody>
                    <a:bodyPr/>
                    <a:p>
                      <a:pPr algn="ctr">
                        <a:defRPr/>
                      </a:pPr>
                      <a:r>
                        <a:rPr/>
                        <a:t>3</a:t>
                      </a:r>
                      <a:endParaRPr/>
                    </a:p>
                  </a:txBody>
                  <a:tcPr anchor="ctr"/>
                </a:tc>
              </a:tr>
              <a:tr h="466581">
                <a:tc>
                  <a:txBody>
                    <a:bodyPr/>
                    <a:p>
                      <a:pPr algn="ctr">
                        <a:defRPr/>
                      </a:pPr>
                      <a:r>
                        <a:rPr/>
                        <a:t>2.</a:t>
                      </a:r>
                      <a:endParaRPr/>
                    </a:p>
                  </a:txBody>
                  <a:tcPr anchor="ctr"/>
                </a:tc>
                <a:tc>
                  <a:txBody>
                    <a:bodyPr/>
                    <a:p>
                      <a:pPr algn="ctr">
                        <a:defRPr/>
                      </a:pPr>
                      <a:r>
                        <a:rPr lang="en-US" sz="1800" b="0" i="0" u="none" strike="noStrike" cap="none" spc="0">
                          <a:solidFill>
                            <a:schemeClr val="dk1"/>
                          </a:solidFill>
                          <a:latin typeface="+mn-lt"/>
                          <a:ea typeface="+mn-ea"/>
                          <a:cs typeface="+mn-cs"/>
                        </a:rPr>
                        <a:t>Phase - 1 AI assistant...............</a:t>
                      </a:r>
                      <a:r>
                        <a:rPr lang="en-US" sz="1800" b="0" i="0" u="none" strike="noStrike" cap="none" spc="0">
                          <a:solidFill>
                            <a:schemeClr val="dk1"/>
                          </a:solidFill>
                          <a:latin typeface="Calibri"/>
                          <a:ea typeface="Arial"/>
                          <a:cs typeface="Arial"/>
                        </a:rPr>
                        <a:t>..........................</a:t>
                      </a:r>
                      <a:r>
                        <a:rPr lang="en-US" sz="1800" b="0" i="0" u="none" strike="noStrike" cap="none" spc="0">
                          <a:solidFill>
                            <a:schemeClr val="dk1"/>
                          </a:solidFill>
                          <a:latin typeface="Calibri"/>
                          <a:ea typeface="Arial"/>
                          <a:cs typeface="Arial"/>
                        </a:rPr>
                        <a:t>............................</a:t>
                      </a:r>
                      <a:endParaRPr/>
                    </a:p>
                  </a:txBody>
                  <a:tcPr anchor="ctr"/>
                </a:tc>
                <a:tc>
                  <a:txBody>
                    <a:bodyPr/>
                    <a:p>
                      <a:pPr algn="ctr">
                        <a:defRPr/>
                      </a:pPr>
                      <a:r>
                        <a:rPr/>
                        <a:t>4</a:t>
                      </a:r>
                      <a:endParaRPr/>
                    </a:p>
                  </a:txBody>
                  <a:tcPr anchor="ctr"/>
                </a:tc>
              </a:tr>
              <a:tr h="466581">
                <a:tc>
                  <a:txBody>
                    <a:bodyPr/>
                    <a:p>
                      <a:pPr algn="ctr">
                        <a:defRPr/>
                      </a:pPr>
                      <a:r>
                        <a:rPr/>
                        <a:t>3.</a:t>
                      </a:r>
                      <a:endParaRPr/>
                    </a:p>
                  </a:txBody>
                  <a:tcPr anchor="ctr"/>
                </a:tc>
                <a:tc>
                  <a:txBody>
                    <a:bodyPr/>
                    <a:p>
                      <a:pPr algn="r">
                        <a:defRPr/>
                      </a:pPr>
                      <a:r>
                        <a:rPr lang="en-US" sz="1800" b="0" i="0" u="none" strike="noStrike" cap="none" spc="0">
                          <a:solidFill>
                            <a:schemeClr val="dk1"/>
                          </a:solidFill>
                          <a:latin typeface="+mn-lt"/>
                          <a:ea typeface="+mn-ea"/>
                          <a:cs typeface="+mn-cs"/>
                        </a:rPr>
                        <a:t>Project Description.......</a:t>
                      </a:r>
                      <a:r>
                        <a:rPr lang="en-US" sz="1800" b="0" i="0" u="none" strike="noStrike" cap="none" spc="0">
                          <a:solidFill>
                            <a:schemeClr val="dk1"/>
                          </a:solidFill>
                          <a:latin typeface="Calibri"/>
                          <a:ea typeface="Arial"/>
                          <a:cs typeface="Arial"/>
                        </a:rPr>
                        <a:t>........................</a:t>
                      </a:r>
                      <a:r>
                        <a:rPr lang="en-US" sz="1800" b="0" i="0" u="none" strike="noStrike" cap="none" spc="0">
                          <a:solidFill>
                            <a:schemeClr val="dk1"/>
                          </a:solidFill>
                          <a:latin typeface="+mn-lt"/>
                          <a:ea typeface="+mn-ea"/>
                          <a:cs typeface="+mn-cs"/>
                        </a:rPr>
                        <a:t>..........................</a:t>
                      </a:r>
                      <a:r>
                        <a:rPr lang="en-US" sz="1800" b="0" i="0" u="none" strike="noStrike" cap="none" spc="0">
                          <a:solidFill>
                            <a:schemeClr val="dk1"/>
                          </a:solidFill>
                          <a:latin typeface="Calibri"/>
                          <a:ea typeface="Arial"/>
                          <a:cs typeface="Arial"/>
                        </a:rPr>
                        <a:t>....</a:t>
                      </a:r>
                      <a:endParaRPr/>
                    </a:p>
                  </a:txBody>
                  <a:tcPr anchor="ctr"/>
                </a:tc>
                <a:tc>
                  <a:txBody>
                    <a:bodyPr/>
                    <a:p>
                      <a:pPr algn="ctr">
                        <a:defRPr/>
                      </a:pPr>
                      <a:r>
                        <a:rPr/>
                        <a:t>5</a:t>
                      </a:r>
                      <a:endParaRPr/>
                    </a:p>
                  </a:txBody>
                  <a:tcPr anchor="ctr"/>
                </a:tc>
              </a:tr>
              <a:tr h="466581">
                <a:tc>
                  <a:txBody>
                    <a:bodyPr/>
                    <a:p>
                      <a:pPr algn="ctr">
                        <a:defRPr/>
                      </a:pPr>
                      <a:r>
                        <a:rPr/>
                        <a:t>4.</a:t>
                      </a:r>
                      <a:endParaRPr/>
                    </a:p>
                  </a:txBody>
                  <a:tcPr anchor="ctr"/>
                </a:tc>
                <a:tc>
                  <a:txBody>
                    <a:bodyPr/>
                    <a:p>
                      <a:pPr algn="r">
                        <a:defRPr/>
                      </a:pPr>
                      <a:r>
                        <a:rPr lang="en-US" sz="1800" b="0" i="0" u="none" strike="noStrike" cap="none" spc="0">
                          <a:solidFill>
                            <a:schemeClr val="dk1"/>
                          </a:solidFill>
                          <a:latin typeface="+mn-lt"/>
                          <a:ea typeface="+mn-ea"/>
                          <a:cs typeface="+mn-cs"/>
                        </a:rPr>
                        <a:t>System Analysis....................</a:t>
                      </a:r>
                      <a:r>
                        <a:rPr lang="en-US" sz="1800" b="0" i="0" u="none" strike="noStrike" cap="none" spc="0">
                          <a:solidFill>
                            <a:schemeClr val="dk1"/>
                          </a:solidFill>
                          <a:latin typeface="Calibri"/>
                          <a:ea typeface="Arial"/>
                          <a:cs typeface="Arial"/>
                        </a:rPr>
                        <a:t>....................</a:t>
                      </a:r>
                      <a:r>
                        <a:rPr lang="en-US" sz="1800" b="0" i="0" u="none" strike="noStrike" cap="none" spc="0">
                          <a:solidFill>
                            <a:schemeClr val="dk1"/>
                          </a:solidFill>
                          <a:latin typeface="Calibri"/>
                          <a:ea typeface="Arial"/>
                          <a:cs typeface="Arial"/>
                        </a:rPr>
                        <a:t>...........................</a:t>
                      </a:r>
                      <a:endParaRPr/>
                    </a:p>
                  </a:txBody>
                  <a:tcPr anchor="ctr"/>
                </a:tc>
                <a:tc>
                  <a:txBody>
                    <a:bodyPr/>
                    <a:p>
                      <a:pPr algn="ctr">
                        <a:defRPr/>
                      </a:pPr>
                      <a:r>
                        <a:rPr/>
                        <a:t>12</a:t>
                      </a:r>
                      <a:endParaRPr/>
                    </a:p>
                  </a:txBody>
                  <a:tcPr anchor="ctr"/>
                </a:tc>
              </a:tr>
              <a:tr h="466581">
                <a:tc>
                  <a:txBody>
                    <a:bodyPr/>
                    <a:p>
                      <a:pPr algn="ctr">
                        <a:defRPr/>
                      </a:pPr>
                      <a:r>
                        <a:rPr/>
                        <a:t>5.</a:t>
                      </a:r>
                      <a:endParaRPr/>
                    </a:p>
                  </a:txBody>
                  <a:tcPr anchor="ctr"/>
                </a:tc>
                <a:tc>
                  <a:txBody>
                    <a:bodyPr/>
                    <a:p>
                      <a:pPr algn="r">
                        <a:defRPr/>
                      </a:pPr>
                      <a:r>
                        <a:rPr/>
                        <a:t>Screenshots........................................................................</a:t>
                      </a:r>
                      <a:endParaRPr/>
                    </a:p>
                  </a:txBody>
                  <a:tcPr anchor="ctr"/>
                </a:tc>
                <a:tc>
                  <a:txBody>
                    <a:bodyPr/>
                    <a:p>
                      <a:pPr algn="ctr">
                        <a:defRPr/>
                      </a:pPr>
                      <a:r>
                        <a:rPr/>
                        <a:t>15</a:t>
                      </a:r>
                      <a:endParaRPr/>
                    </a:p>
                  </a:txBody>
                  <a:tcPr anchor="ctr"/>
                </a:tc>
              </a:tr>
              <a:tr h="466581">
                <a:tc>
                  <a:txBody>
                    <a:bodyPr/>
                    <a:p>
                      <a:pPr algn="ctr">
                        <a:defRPr/>
                      </a:pPr>
                      <a:r>
                        <a:rPr/>
                        <a:t>6.</a:t>
                      </a:r>
                      <a:endParaRPr/>
                    </a:p>
                  </a:txBody>
                  <a:tcPr anchor="ctr"/>
                </a:tc>
                <a:tc>
                  <a:txBody>
                    <a:bodyPr/>
                    <a:p>
                      <a:pPr algn="ctr">
                        <a:defRPr/>
                      </a:pPr>
                      <a:r>
                        <a:rPr lang="en-US" sz="1800" b="0" i="0" u="none" strike="noStrike" cap="none" spc="0">
                          <a:solidFill>
                            <a:schemeClr val="dk1"/>
                          </a:solidFill>
                          <a:latin typeface="+mn-lt"/>
                          <a:ea typeface="+mn-ea"/>
                          <a:cs typeface="+mn-cs"/>
                        </a:rPr>
                        <a:t>Phase - 2 Website..............................</a:t>
                      </a:r>
                      <a:r>
                        <a:rPr lang="en-US" sz="1800" b="0" i="0" u="none" strike="noStrike" cap="none" spc="0">
                          <a:solidFill>
                            <a:schemeClr val="dk1"/>
                          </a:solidFill>
                          <a:latin typeface="Calibri"/>
                          <a:ea typeface="Arial"/>
                          <a:cs typeface="Arial"/>
                        </a:rPr>
                        <a:t>..........................</a:t>
                      </a:r>
                      <a:r>
                        <a:rPr lang="en-US" sz="1800" b="0" i="0" u="none" strike="noStrike" cap="none" spc="0">
                          <a:solidFill>
                            <a:schemeClr val="dk1"/>
                          </a:solidFill>
                          <a:latin typeface="+mn-lt"/>
                          <a:ea typeface="+mn-ea"/>
                          <a:cs typeface="+mn-cs"/>
                        </a:rPr>
                        <a:t>..................</a:t>
                      </a:r>
                      <a:endParaRPr/>
                    </a:p>
                  </a:txBody>
                  <a:tcPr anchor="ctr"/>
                </a:tc>
                <a:tc>
                  <a:txBody>
                    <a:bodyPr/>
                    <a:p>
                      <a:pPr algn="ctr">
                        <a:defRPr/>
                      </a:pPr>
                      <a:r>
                        <a:rPr/>
                        <a:t>16</a:t>
                      </a:r>
                      <a:endParaRPr/>
                    </a:p>
                  </a:txBody>
                  <a:tcPr anchor="ctr"/>
                </a:tc>
              </a:tr>
              <a:tr h="466581">
                <a:tc>
                  <a:txBody>
                    <a:bodyPr/>
                    <a:p>
                      <a:pPr algn="ctr">
                        <a:defRPr/>
                      </a:pPr>
                      <a:r>
                        <a:rPr/>
                        <a:t>7.</a:t>
                      </a:r>
                      <a:endParaRPr/>
                    </a:p>
                  </a:txBody>
                  <a:tcPr anchor="ctr"/>
                </a:tc>
                <a:tc>
                  <a:txBody>
                    <a:bodyPr/>
                    <a:p>
                      <a:pPr algn="r">
                        <a:defRPr/>
                      </a:pPr>
                      <a:r>
                        <a:rPr lang="en-US" sz="1800" b="0" i="0" u="none" strike="noStrike" cap="none" spc="0">
                          <a:solidFill>
                            <a:schemeClr val="dk1"/>
                          </a:solidFill>
                          <a:latin typeface="Calibri"/>
                          <a:ea typeface="Arial"/>
                          <a:cs typeface="Arial"/>
                        </a:rPr>
                        <a:t>Project Description.......</a:t>
                      </a:r>
                      <a:r>
                        <a:rPr lang="en-US" sz="1800" b="0" i="0" u="none" strike="noStrike" cap="none" spc="0">
                          <a:solidFill>
                            <a:schemeClr val="dk1"/>
                          </a:solidFill>
                          <a:latin typeface="Calibri"/>
                          <a:ea typeface="Arial"/>
                          <a:cs typeface="Arial"/>
                        </a:rPr>
                        <a:t>........................</a:t>
                      </a:r>
                      <a:r>
                        <a:rPr lang="en-US" sz="1800" b="0" i="0" u="none" strike="noStrike" cap="none" spc="0">
                          <a:solidFill>
                            <a:schemeClr val="dk1"/>
                          </a:solidFill>
                          <a:latin typeface="Calibri"/>
                          <a:ea typeface="Arial"/>
                          <a:cs typeface="Arial"/>
                        </a:rPr>
                        <a:t>..........................</a:t>
                      </a:r>
                      <a:r>
                        <a:rPr lang="en-US" sz="1800" b="0" i="0" u="none" strike="noStrike" cap="none" spc="0">
                          <a:solidFill>
                            <a:schemeClr val="dk1"/>
                          </a:solidFill>
                          <a:latin typeface="Calibri"/>
                          <a:ea typeface="Arial"/>
                          <a:cs typeface="Arial"/>
                        </a:rPr>
                        <a:t>....</a:t>
                      </a:r>
                      <a:endParaRPr/>
                    </a:p>
                  </a:txBody>
                  <a:tcPr anchor="ctr"/>
                </a:tc>
                <a:tc>
                  <a:txBody>
                    <a:bodyPr/>
                    <a:p>
                      <a:pPr algn="ctr">
                        <a:defRPr/>
                      </a:pPr>
                      <a:r>
                        <a:rPr/>
                        <a:t>17</a:t>
                      </a:r>
                      <a:endParaRPr/>
                    </a:p>
                  </a:txBody>
                  <a:tcPr anchor="ctr"/>
                </a:tc>
              </a:tr>
              <a:tr h="466581">
                <a:tc>
                  <a:txBody>
                    <a:bodyPr/>
                    <a:p>
                      <a:pPr algn="ctr">
                        <a:defRPr/>
                      </a:pPr>
                      <a:r>
                        <a:rPr/>
                        <a:t>8.</a:t>
                      </a:r>
                      <a:endParaRPr/>
                    </a:p>
                  </a:txBody>
                  <a:tcPr anchor="ctr"/>
                </a:tc>
                <a:tc>
                  <a:txBody>
                    <a:bodyPr/>
                    <a:p>
                      <a:pPr algn="r">
                        <a:defRPr/>
                      </a:pPr>
                      <a:r>
                        <a:rPr lang="en-US" sz="1800" b="0" i="0" u="none" strike="noStrike" cap="none" spc="0">
                          <a:solidFill>
                            <a:schemeClr val="dk1"/>
                          </a:solidFill>
                          <a:latin typeface="Calibri"/>
                          <a:ea typeface="Arial"/>
                          <a:cs typeface="Arial"/>
                        </a:rPr>
                        <a:t>System Analysis...................</a:t>
                      </a:r>
                      <a:r>
                        <a:rPr lang="en-US" sz="1800" b="0" i="0" u="none" strike="noStrike" cap="none" spc="0">
                          <a:solidFill>
                            <a:schemeClr val="dk1"/>
                          </a:solidFill>
                          <a:latin typeface="Calibri"/>
                          <a:ea typeface="Arial"/>
                          <a:cs typeface="Arial"/>
                        </a:rPr>
                        <a:t>....................</a:t>
                      </a:r>
                      <a:r>
                        <a:rPr lang="en-US" sz="1800" b="0" i="0" u="none" strike="noStrike" cap="none" spc="0">
                          <a:solidFill>
                            <a:schemeClr val="dk1"/>
                          </a:solidFill>
                          <a:latin typeface="Calibri"/>
                          <a:ea typeface="Arial"/>
                          <a:cs typeface="Arial"/>
                        </a:rPr>
                        <a:t>...........................</a:t>
                      </a:r>
                      <a:endParaRPr/>
                    </a:p>
                  </a:txBody>
                  <a:tcPr anchor="ctr"/>
                </a:tc>
                <a:tc>
                  <a:txBody>
                    <a:bodyPr/>
                    <a:p>
                      <a:pPr algn="ctr">
                        <a:defRPr/>
                      </a:pPr>
                      <a:r>
                        <a:rPr/>
                        <a:t>20</a:t>
                      </a:r>
                      <a:endParaRPr/>
                    </a:p>
                  </a:txBody>
                  <a:tcPr anchor="ctr"/>
                </a:tc>
              </a:tr>
              <a:tr h="466581">
                <a:tc>
                  <a:txBody>
                    <a:bodyPr/>
                    <a:p>
                      <a:pPr algn="ctr">
                        <a:defRPr/>
                      </a:pPr>
                      <a:r>
                        <a:rPr/>
                        <a:t>9.</a:t>
                      </a:r>
                      <a:endParaRPr/>
                    </a:p>
                  </a:txBody>
                  <a:tcPr anchor="ctr"/>
                </a:tc>
                <a:tc>
                  <a:txBody>
                    <a:bodyPr/>
                    <a:p>
                      <a:pPr algn="r">
                        <a:defRPr/>
                      </a:pPr>
                      <a:r>
                        <a:rPr/>
                        <a:t>Class Diagram.....................................................................</a:t>
                      </a:r>
                      <a:endParaRPr/>
                    </a:p>
                  </a:txBody>
                  <a:tcPr anchor="ctr"/>
                </a:tc>
                <a:tc>
                  <a:txBody>
                    <a:bodyPr/>
                    <a:p>
                      <a:pPr algn="ctr">
                        <a:defRPr/>
                      </a:pPr>
                      <a:r>
                        <a:rPr/>
                        <a:t>31</a:t>
                      </a:r>
                      <a:endParaRPr/>
                    </a:p>
                  </a:txBody>
                  <a:tcPr anchor="ctr"/>
                </a:tc>
              </a:tr>
              <a:tr h="466581">
                <a:tc>
                  <a:txBody>
                    <a:bodyPr/>
                    <a:p>
                      <a:pPr algn="ctr">
                        <a:defRPr/>
                      </a:pPr>
                      <a:r>
                        <a:rPr/>
                        <a:t>10.</a:t>
                      </a:r>
                      <a:endParaRPr/>
                    </a:p>
                  </a:txBody>
                  <a:tcPr anchor="ctr"/>
                </a:tc>
                <a:tc>
                  <a:txBody>
                    <a:bodyPr/>
                    <a:p>
                      <a:pPr algn="r">
                        <a:defRPr/>
                      </a:pPr>
                      <a:r>
                        <a:rPr lang="en-US" sz="1800" b="0" i="0" u="none" strike="noStrike" cap="none" spc="0">
                          <a:solidFill>
                            <a:schemeClr val="dk1"/>
                          </a:solidFill>
                          <a:latin typeface="+mn-lt"/>
                          <a:ea typeface="+mn-ea"/>
                          <a:cs typeface="+mn-cs"/>
                        </a:rPr>
                        <a:t>Screenshots........................................................................</a:t>
                      </a:r>
                      <a:endParaRPr sz="1800"/>
                    </a:p>
                  </a:txBody>
                  <a:tcPr anchor="ctr"/>
                </a:tc>
                <a:tc>
                  <a:txBody>
                    <a:bodyPr/>
                    <a:p>
                      <a:pPr algn="ctr">
                        <a:defRPr/>
                      </a:pPr>
                      <a:r>
                        <a:rPr/>
                        <a:t>33</a:t>
                      </a:r>
                      <a:endParaRPr/>
                    </a:p>
                  </a:txBody>
                  <a:tcPr anchor="ctr"/>
                </a:tc>
              </a:tr>
            </a:tbl>
          </a:graphicData>
        </a:graphic>
      </p:graphicFrame>
      <p:sp>
        <p:nvSpPr>
          <p:cNvPr id="5" name="Footer Placeholder 4"/>
          <p:cNvSpPr>
            <a:spLocks noGrp="1"/>
          </p:cNvSpPr>
          <p:nvPr>
            <p:ph type="ftr" sz="quarter" idx="11"/>
          </p:nvPr>
        </p:nvSpPr>
        <p:spPr bwMode="auto"/>
        <p:txBody>
          <a:bodyPr/>
          <a:lstStyle/>
          <a:p>
            <a:pPr>
              <a:defRPr/>
            </a:pPr>
            <a:r>
              <a:rPr lang="en-US"/>
              <a:t>Department of Computer Science </a:t>
            </a:r>
            <a:endParaRPr/>
          </a:p>
        </p:txBody>
      </p:sp>
      <p:sp>
        <p:nvSpPr>
          <p:cNvPr id="6" name="Slide Number Placeholder 5"/>
          <p:cNvSpPr>
            <a:spLocks noGrp="1"/>
          </p:cNvSpPr>
          <p:nvPr>
            <p:ph type="sldNum" sz="quarter" idx="12"/>
          </p:nvPr>
        </p:nvSpPr>
        <p:spPr bwMode="auto"/>
        <p:txBody>
          <a:bodyPr/>
          <a:lstStyle/>
          <a:p>
            <a:pPr>
              <a:defRPr/>
            </a:pPr>
            <a:fld id="{4EE46D15-3898-4B85-9369-B7C77A63AF05}" type="slidenum">
              <a:rPr lang="en-US"/>
              <a:t>3</a:t>
            </a:fld>
            <a:endParaRPr lang="en-US"/>
          </a:p>
        </p:txBody>
      </p:sp>
      <p:sp>
        <p:nvSpPr>
          <p:cNvPr id="4" name="Title 3"/>
          <p:cNvSpPr>
            <a:spLocks noGrp="1"/>
          </p:cNvSpPr>
          <p:nvPr>
            <p:ph type="title"/>
          </p:nvPr>
        </p:nvSpPr>
        <p:spPr bwMode="auto">
          <a:xfrm flipH="0" flipV="0">
            <a:off x="457200" y="155575"/>
            <a:ext cx="8229600" cy="796924"/>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lang="en-US" sz="3600"/>
              <a:t>Index</a:t>
            </a:r>
            <a:endParaRPr sz="36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486585902" name="Footer Placeholder 4"/>
          <p:cNvSpPr>
            <a:spLocks noGrp="1"/>
          </p:cNvSpPr>
          <p:nvPr>
            <p:ph type="ftr" sz="quarter" idx="11"/>
          </p:nvPr>
        </p:nvSpPr>
        <p:spPr bwMode="auto"/>
        <p:txBody>
          <a:bodyPr/>
          <a:lstStyle/>
          <a:p>
            <a:pPr>
              <a:defRPr/>
            </a:pPr>
            <a:r>
              <a:rPr lang="en-US"/>
              <a:t>Department of Computer Science </a:t>
            </a:r>
            <a:endParaRPr/>
          </a:p>
        </p:txBody>
      </p:sp>
      <p:sp>
        <p:nvSpPr>
          <p:cNvPr id="101230396" name="Slide Number Placeholder 5"/>
          <p:cNvSpPr>
            <a:spLocks noGrp="1"/>
          </p:cNvSpPr>
          <p:nvPr>
            <p:ph type="sldNum" sz="quarter" idx="12"/>
          </p:nvPr>
        </p:nvSpPr>
        <p:spPr bwMode="auto"/>
        <p:txBody>
          <a:bodyPr/>
          <a:lstStyle/>
          <a:p>
            <a:pPr>
              <a:defRPr/>
            </a:pPr>
            <a:fld id="{4A11A781-E272-BD6B-E0C5-E52970520592}" type="slidenum">
              <a:rPr lang="en-US"/>
              <a:t/>
            </a:fld>
            <a:endParaRPr lang="en-US"/>
          </a:p>
        </p:txBody>
      </p:sp>
      <p:sp>
        <p:nvSpPr>
          <p:cNvPr id="1834540150" name="Subtitle 2"/>
          <p:cNvSpPr>
            <a:spLocks noGrp="1"/>
          </p:cNvSpPr>
          <p:nvPr>
            <p:ph type="subTitle" idx="1"/>
          </p:nvPr>
        </p:nvSpPr>
        <p:spPr bwMode="auto">
          <a:xfrm flipH="0" flipV="0">
            <a:off x="1371598" y="2576511"/>
            <a:ext cx="6400800" cy="614361"/>
          </a:xfrm>
        </p:spPr>
        <p:txBody>
          <a:bodyPr vertOverflow="overflow" horzOverflow="overflow" vert="horz" wrap="square" lIns="91440" tIns="45720" rIns="91440" bIns="45720" numCol="1" spcCol="0" rtlCol="0" fromWordArt="0" anchor="t" anchorCtr="0" forceAA="0" upright="0" compatLnSpc="0">
            <a:normAutofit/>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defRPr/>
            </a:pPr>
            <a:r>
              <a:rPr sz="3600">
                <a:solidFill>
                  <a:schemeClr val="tx1"/>
                </a:solidFill>
              </a:rPr>
              <a:t>SYSTEM ANALYSIS</a:t>
            </a:r>
            <a:endParaRPr sz="3600">
              <a:solidFill>
                <a:schemeClr val="tx1"/>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857627116" name="Title 1"/>
          <p:cNvSpPr>
            <a:spLocks noGrp="1"/>
          </p:cNvSpPr>
          <p:nvPr>
            <p:ph type="title"/>
          </p:nvPr>
        </p:nvSpPr>
        <p:spPr bwMode="auto">
          <a:xfrm flipH="0" flipV="0">
            <a:off x="457200" y="202405"/>
            <a:ext cx="8229600" cy="726280"/>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lang="en-US" sz="3600"/>
              <a:t>Features of Employee</a:t>
            </a:r>
            <a:endParaRPr sz="3600"/>
          </a:p>
        </p:txBody>
      </p:sp>
      <p:sp>
        <p:nvSpPr>
          <p:cNvPr id="1258010686" name="Content Placeholder 2"/>
          <p:cNvSpPr>
            <a:spLocks noGrp="1"/>
          </p:cNvSpPr>
          <p:nvPr>
            <p:ph idx="1"/>
          </p:nvPr>
        </p:nvSpPr>
        <p:spPr bwMode="auto">
          <a:xfrm flipH="0" flipV="0">
            <a:off x="457198" y="1071561"/>
            <a:ext cx="8229600" cy="5167312"/>
          </a:xfrm>
        </p:spPr>
        <p:txBody>
          <a:bodyPr vertOverflow="overflow" horzOverflow="overflow" vert="horz" wrap="square" lIns="91440" tIns="45720" rIns="91440" bIns="45720" numCol="1" spcCol="0" rtlCol="0" fromWordArt="0" anchor="t" anchorCtr="0" forceAA="0" upright="0" compatLnSpc="0">
            <a:normAutofit/>
          </a:bodyPr>
          <a:lstStyle/>
          <a:p>
            <a:pPr>
              <a:lnSpc>
                <a:spcPct val="150000"/>
              </a:lnSpc>
              <a:buFont typeface="Wingdings"/>
              <a:buChar char="Ø"/>
              <a:defRPr/>
            </a:pPr>
            <a:r>
              <a:rPr lang="en-US" sz="2000"/>
              <a:t>Manages Customer</a:t>
            </a:r>
            <a:endParaRPr lang="en-US" sz="2000"/>
          </a:p>
          <a:p>
            <a:pPr>
              <a:lnSpc>
                <a:spcPct val="150000"/>
              </a:lnSpc>
              <a:buFont typeface="Wingdings"/>
              <a:buChar char="Ø"/>
              <a:defRPr/>
            </a:pPr>
            <a:r>
              <a:rPr lang="en-US" sz="2000"/>
              <a:t>Manages Product </a:t>
            </a:r>
            <a:endParaRPr lang="en-US" sz="2000"/>
          </a:p>
          <a:p>
            <a:pPr>
              <a:lnSpc>
                <a:spcPct val="150000"/>
              </a:lnSpc>
              <a:buFont typeface="Wingdings"/>
              <a:buChar char="Ø"/>
              <a:defRPr/>
            </a:pPr>
            <a:r>
              <a:rPr lang="en-US" sz="2000"/>
              <a:t>Manages Stock of the product</a:t>
            </a:r>
            <a:endParaRPr lang="en-US" sz="2000"/>
          </a:p>
          <a:p>
            <a:pPr>
              <a:lnSpc>
                <a:spcPct val="150000"/>
              </a:lnSpc>
              <a:buFont typeface="Wingdings"/>
              <a:buChar char="Ø"/>
              <a:defRPr/>
            </a:pPr>
            <a:r>
              <a:rPr lang="en-US" sz="2000"/>
              <a:t>Manages Orders, Return and Payment of the product</a:t>
            </a:r>
            <a:endParaRPr lang="en-US" sz="2000"/>
          </a:p>
          <a:p>
            <a:pPr>
              <a:lnSpc>
                <a:spcPct val="150000"/>
              </a:lnSpc>
              <a:buFont typeface="Wingdings"/>
              <a:buChar char="Ø"/>
              <a:defRPr/>
            </a:pPr>
            <a:r>
              <a:rPr lang="en-US" sz="2000"/>
              <a:t>Manages Category of the product</a:t>
            </a:r>
            <a:endParaRPr lang="en-US" sz="2000"/>
          </a:p>
          <a:p>
            <a:pPr>
              <a:lnSpc>
                <a:spcPct val="150000"/>
              </a:lnSpc>
              <a:buFont typeface="Wingdings"/>
              <a:buChar char="Ø"/>
              <a:defRPr/>
            </a:pPr>
            <a:r>
              <a:rPr lang="en-US" sz="2000"/>
              <a:t>Manages Review of the product</a:t>
            </a:r>
            <a:endParaRPr lang="en-US" sz="2000"/>
          </a:p>
          <a:p>
            <a:pPr>
              <a:lnSpc>
                <a:spcPct val="150000"/>
              </a:lnSpc>
              <a:buFont typeface="Wingdings"/>
              <a:buChar char="Ø"/>
              <a:defRPr/>
            </a:pPr>
            <a:r>
              <a:rPr lang="en-US" sz="2000" b="0" i="0" u="none" strike="noStrike" cap="none" spc="0">
                <a:solidFill>
                  <a:schemeClr val="tx1"/>
                </a:solidFill>
                <a:latin typeface="+mn-lt"/>
                <a:ea typeface="+mn-ea"/>
                <a:cs typeface="+mn-cs"/>
              </a:rPr>
              <a:t>Manages Feedback</a:t>
            </a:r>
            <a:r>
              <a:rPr lang="en-US" sz="2000"/>
              <a:t> of an </a:t>
            </a:r>
            <a:r>
              <a:rPr lang="en-US" sz="2000" b="0" i="0" u="none" strike="noStrike" cap="none" spc="0">
                <a:solidFill>
                  <a:srgbClr val="000000"/>
                </a:solidFill>
                <a:latin typeface="Calibri"/>
                <a:ea typeface="Calibri"/>
                <a:cs typeface="Calibri"/>
              </a:rPr>
              <a:t>e-commerce website</a:t>
            </a:r>
            <a:endParaRPr lang="en-US" sz="2000"/>
          </a:p>
          <a:p>
            <a:pPr>
              <a:lnSpc>
                <a:spcPct val="150000"/>
              </a:lnSpc>
              <a:buFont typeface="Wingdings"/>
              <a:buChar char="Ø"/>
              <a:defRPr/>
            </a:pPr>
            <a:r>
              <a:rPr lang="en-US" sz="2000"/>
              <a:t>Manages Blog and FAQs of the Customer</a:t>
            </a:r>
            <a:endParaRPr lang="en-US" sz="2000"/>
          </a:p>
          <a:p>
            <a:pPr>
              <a:lnSpc>
                <a:spcPct val="150000"/>
              </a:lnSpc>
              <a:buFont typeface="Wingdings"/>
              <a:buChar char="Ø"/>
              <a:defRPr/>
            </a:pPr>
            <a:r>
              <a:rPr lang="en-US" sz="2000"/>
              <a:t>Manages Employee , their attendance and their payroll</a:t>
            </a:r>
            <a:endParaRPr lang="en-US" sz="2000"/>
          </a:p>
          <a:p>
            <a:pPr>
              <a:lnSpc>
                <a:spcPct val="150000"/>
              </a:lnSpc>
              <a:buFont typeface="Wingdings"/>
              <a:buChar char="Ø"/>
              <a:defRPr/>
            </a:pPr>
            <a:r>
              <a:rPr lang="en-US" sz="2000"/>
              <a:t>Manages Department of the SZhoes Company</a:t>
            </a:r>
            <a:endParaRPr lang="en-US" sz="2000"/>
          </a:p>
          <a:p>
            <a:pPr>
              <a:lnSpc>
                <a:spcPct val="150000"/>
              </a:lnSpc>
              <a:buFont typeface="Wingdings"/>
              <a:buChar char="Ø"/>
              <a:defRPr/>
            </a:pPr>
            <a:r>
              <a:rPr lang="en-US" sz="2000"/>
              <a:t>Provides Chat within the SZhoes Company</a:t>
            </a:r>
            <a:endParaRPr lang="en-US" sz="2000"/>
          </a:p>
        </p:txBody>
      </p:sp>
      <p:sp>
        <p:nvSpPr>
          <p:cNvPr id="638582940" name="Footer Placeholder 4"/>
          <p:cNvSpPr>
            <a:spLocks noGrp="1"/>
          </p:cNvSpPr>
          <p:nvPr>
            <p:ph type="ftr" sz="quarter" idx="11"/>
          </p:nvPr>
        </p:nvSpPr>
        <p:spPr bwMode="auto"/>
        <p:txBody>
          <a:bodyPr/>
          <a:lstStyle/>
          <a:p>
            <a:pPr>
              <a:defRPr/>
            </a:pPr>
            <a:r>
              <a:rPr lang="en-US"/>
              <a:t>Department of Computer Science </a:t>
            </a:r>
            <a:endParaRPr/>
          </a:p>
        </p:txBody>
      </p:sp>
      <p:sp>
        <p:nvSpPr>
          <p:cNvPr id="137859652" name="Slide Number Placeholder 5"/>
          <p:cNvSpPr>
            <a:spLocks noGrp="1"/>
          </p:cNvSpPr>
          <p:nvPr>
            <p:ph type="sldNum" sz="quarter" idx="12"/>
          </p:nvPr>
        </p:nvSpPr>
        <p:spPr bwMode="auto"/>
        <p:txBody>
          <a:bodyPr/>
          <a:lstStyle/>
          <a:p>
            <a:pPr>
              <a:defRPr/>
            </a:pPr>
            <a:fld id="{7372FA9C-84E1-4D10-8F8E-0A7C178D6971}"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412657415" name="Title 1"/>
          <p:cNvSpPr>
            <a:spLocks noGrp="1"/>
          </p:cNvSpPr>
          <p:nvPr>
            <p:ph type="title"/>
          </p:nvPr>
        </p:nvSpPr>
        <p:spPr bwMode="auto">
          <a:xfrm flipH="0" flipV="0">
            <a:off x="457200" y="202405"/>
            <a:ext cx="8229600" cy="726280"/>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lang="en-US" sz="3600" b="0" i="0" u="none" strike="noStrike" cap="none" spc="0">
                <a:solidFill>
                  <a:schemeClr val="tx1"/>
                </a:solidFill>
                <a:latin typeface="+mj-lt"/>
                <a:ea typeface="+mj-ea"/>
                <a:cs typeface="+mj-cs"/>
              </a:rPr>
              <a:t>Features </a:t>
            </a:r>
            <a:r>
              <a:rPr lang="en-US" sz="3600"/>
              <a:t>of Customer</a:t>
            </a:r>
            <a:endParaRPr sz="3600"/>
          </a:p>
        </p:txBody>
      </p:sp>
      <p:sp>
        <p:nvSpPr>
          <p:cNvPr id="830738662" name="Content Placeholder 2"/>
          <p:cNvSpPr>
            <a:spLocks noGrp="1"/>
          </p:cNvSpPr>
          <p:nvPr>
            <p:ph idx="1"/>
          </p:nvPr>
        </p:nvSpPr>
        <p:spPr bwMode="auto">
          <a:xfrm flipH="0" flipV="0">
            <a:off x="457198" y="1071561"/>
            <a:ext cx="8229600" cy="5191125"/>
          </a:xfrm>
        </p:spPr>
        <p:txBody>
          <a:bodyPr vertOverflow="overflow" horzOverflow="overflow" vert="horz" wrap="square" lIns="91440" tIns="45720" rIns="91440" bIns="45720" numCol="1" spcCol="0" rtlCol="0" fromWordArt="0" anchor="t" anchorCtr="0" forceAA="0" upright="0" compatLnSpc="0">
            <a:normAutofit/>
          </a:bodyPr>
          <a:lstStyle/>
          <a:p>
            <a:pPr>
              <a:lnSpc>
                <a:spcPct val="150000"/>
              </a:lnSpc>
              <a:buFont typeface="Wingdings"/>
              <a:buChar char="Ø"/>
              <a:defRPr/>
            </a:pPr>
            <a:r>
              <a:rPr lang="en-US" sz="2000" b="0" i="0" u="none" strike="noStrike" cap="none" spc="0">
                <a:solidFill>
                  <a:schemeClr val="tx1"/>
                </a:solidFill>
                <a:latin typeface="+mn-lt"/>
                <a:ea typeface="+mn-ea"/>
                <a:cs typeface="+mn-cs"/>
              </a:rPr>
              <a:t>Manages their Profile</a:t>
            </a:r>
            <a:endParaRPr sz="2000"/>
          </a:p>
          <a:p>
            <a:pPr>
              <a:lnSpc>
                <a:spcPct val="150000"/>
              </a:lnSpc>
              <a:buFont typeface="Wingdings"/>
              <a:buChar char="Ø"/>
              <a:defRPr/>
            </a:pPr>
            <a:r>
              <a:rPr lang="en-US" sz="2000" b="0" i="0" u="none" strike="noStrike" cap="none" spc="0">
                <a:solidFill>
                  <a:schemeClr val="tx1"/>
                </a:solidFill>
                <a:latin typeface="+mn-lt"/>
                <a:ea typeface="+mn-ea"/>
                <a:cs typeface="+mn-cs"/>
              </a:rPr>
              <a:t>Manages their Notification</a:t>
            </a:r>
            <a:endParaRPr lang="en-US" sz="2000" b="0" i="0" u="none" strike="noStrike" cap="none" spc="0">
              <a:solidFill>
                <a:schemeClr val="tx1"/>
              </a:solidFill>
              <a:latin typeface="Times New Roman"/>
              <a:cs typeface="Times New Roman"/>
            </a:endParaRPr>
          </a:p>
          <a:p>
            <a:pPr>
              <a:lnSpc>
                <a:spcPct val="150000"/>
              </a:lnSpc>
              <a:buFont typeface="Wingdings"/>
              <a:buChar char="Ø"/>
              <a:defRPr/>
            </a:pPr>
            <a:r>
              <a:rPr lang="en-US" sz="2000" b="0" i="0" u="none" strike="noStrike" cap="none" spc="0">
                <a:solidFill>
                  <a:schemeClr val="tx1"/>
                </a:solidFill>
                <a:latin typeface="+mn-lt"/>
                <a:ea typeface="+mn-ea"/>
                <a:cs typeface="+mn-cs"/>
              </a:rPr>
              <a:t>Manages their Cart and Wishlist</a:t>
            </a:r>
            <a:endParaRPr sz="2000"/>
          </a:p>
          <a:p>
            <a:pPr>
              <a:lnSpc>
                <a:spcPct val="150000"/>
              </a:lnSpc>
              <a:buFont typeface="Wingdings"/>
              <a:buChar char="Ø"/>
              <a:defRPr/>
            </a:pPr>
            <a:r>
              <a:rPr lang="en-US" sz="2000" b="0" i="0" u="none" strike="noStrike" cap="none" spc="0">
                <a:solidFill>
                  <a:schemeClr val="tx1"/>
                </a:solidFill>
                <a:latin typeface="Calibri"/>
                <a:ea typeface="Arial"/>
                <a:cs typeface="Arial"/>
              </a:rPr>
              <a:t>View Previously order Products</a:t>
            </a:r>
            <a:endParaRPr sz="2000"/>
          </a:p>
          <a:p>
            <a:pPr>
              <a:lnSpc>
                <a:spcPct val="150000"/>
              </a:lnSpc>
              <a:buFont typeface="Wingdings"/>
              <a:buChar char="Ø"/>
              <a:defRPr/>
            </a:pPr>
            <a:r>
              <a:rPr sz="2000"/>
              <a:t>View Product</a:t>
            </a:r>
            <a:endParaRPr sz="2000"/>
          </a:p>
          <a:p>
            <a:pPr>
              <a:lnSpc>
                <a:spcPct val="150000"/>
              </a:lnSpc>
              <a:buFont typeface="Wingdings"/>
              <a:buChar char="Ø"/>
              <a:defRPr/>
            </a:pPr>
            <a:r>
              <a:rPr sz="2000"/>
              <a:t>Order the Product</a:t>
            </a:r>
            <a:endParaRPr sz="2000"/>
          </a:p>
          <a:p>
            <a:pPr>
              <a:lnSpc>
                <a:spcPct val="150000"/>
              </a:lnSpc>
              <a:buFont typeface="Wingdings"/>
              <a:buChar char="Ø"/>
              <a:defRPr/>
            </a:pPr>
            <a:r>
              <a:rPr sz="2000"/>
              <a:t>Return the Product</a:t>
            </a:r>
            <a:endParaRPr sz="2000"/>
          </a:p>
          <a:p>
            <a:pPr>
              <a:lnSpc>
                <a:spcPct val="150000"/>
              </a:lnSpc>
              <a:buFont typeface="Wingdings"/>
              <a:buChar char="Ø"/>
              <a:defRPr/>
            </a:pPr>
            <a:r>
              <a:rPr sz="2000"/>
              <a:t>View Blog</a:t>
            </a:r>
            <a:endParaRPr sz="2000"/>
          </a:p>
          <a:p>
            <a:pPr>
              <a:lnSpc>
                <a:spcPct val="150000"/>
              </a:lnSpc>
              <a:buFont typeface="Wingdings"/>
              <a:buChar char="Ø"/>
              <a:defRPr/>
            </a:pPr>
            <a:r>
              <a:rPr sz="2000"/>
              <a:t>Search for the FAQs / Queries</a:t>
            </a:r>
            <a:endParaRPr sz="2000"/>
          </a:p>
          <a:p>
            <a:pPr>
              <a:lnSpc>
                <a:spcPct val="150000"/>
              </a:lnSpc>
              <a:buFont typeface="Wingdings"/>
              <a:buChar char="Ø"/>
              <a:defRPr/>
            </a:pPr>
            <a:r>
              <a:rPr sz="2000"/>
              <a:t>Give Review to the Product</a:t>
            </a:r>
            <a:endParaRPr sz="2000"/>
          </a:p>
          <a:p>
            <a:pPr>
              <a:lnSpc>
                <a:spcPct val="150000"/>
              </a:lnSpc>
              <a:buFont typeface="Wingdings"/>
              <a:buChar char="Ø"/>
              <a:defRPr/>
            </a:pPr>
            <a:r>
              <a:rPr sz="2000"/>
              <a:t>Give Feedback to an </a:t>
            </a:r>
            <a:r>
              <a:rPr lang="en-US" sz="2000" b="0" i="0" u="none" strike="noStrike" cap="none" spc="0">
                <a:solidFill>
                  <a:srgbClr val="000000"/>
                </a:solidFill>
                <a:latin typeface="Calibri"/>
                <a:ea typeface="Calibri"/>
                <a:cs typeface="Calibri"/>
              </a:rPr>
              <a:t>e-commerce website</a:t>
            </a:r>
            <a:endParaRPr sz="2000"/>
          </a:p>
        </p:txBody>
      </p:sp>
      <p:sp>
        <p:nvSpPr>
          <p:cNvPr id="798224658" name="Footer Placeholder 4"/>
          <p:cNvSpPr>
            <a:spLocks noGrp="1"/>
          </p:cNvSpPr>
          <p:nvPr>
            <p:ph type="ftr" sz="quarter" idx="11"/>
          </p:nvPr>
        </p:nvSpPr>
        <p:spPr bwMode="auto"/>
        <p:txBody>
          <a:bodyPr/>
          <a:lstStyle/>
          <a:p>
            <a:pPr>
              <a:defRPr/>
            </a:pPr>
            <a:r>
              <a:rPr lang="en-US"/>
              <a:t>Department of Computer Science </a:t>
            </a:r>
            <a:endParaRPr/>
          </a:p>
        </p:txBody>
      </p:sp>
      <p:sp>
        <p:nvSpPr>
          <p:cNvPr id="317479662" name="Slide Number Placeholder 5"/>
          <p:cNvSpPr>
            <a:spLocks noGrp="1"/>
          </p:cNvSpPr>
          <p:nvPr>
            <p:ph type="sldNum" sz="quarter" idx="12"/>
          </p:nvPr>
        </p:nvSpPr>
        <p:spPr bwMode="auto"/>
        <p:txBody>
          <a:bodyPr/>
          <a:lstStyle/>
          <a:p>
            <a:pPr>
              <a:defRPr/>
            </a:pPr>
            <a:fld id="{EE0A9B44-61B2-2314-F175-F1EBAD9B42D9}"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096681461" name="Title 1"/>
          <p:cNvSpPr>
            <a:spLocks noGrp="1"/>
          </p:cNvSpPr>
          <p:nvPr>
            <p:ph type="title"/>
          </p:nvPr>
        </p:nvSpPr>
        <p:spPr bwMode="auto">
          <a:xfrm flipH="0" flipV="0">
            <a:off x="457200" y="202405"/>
            <a:ext cx="8229600" cy="726280"/>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lang="en-US" sz="3600" b="0" i="0" u="none" strike="noStrike" cap="none" spc="0">
                <a:solidFill>
                  <a:schemeClr val="tx1"/>
                </a:solidFill>
                <a:latin typeface="+mj-lt"/>
                <a:ea typeface="+mj-ea"/>
                <a:cs typeface="+mj-cs"/>
              </a:rPr>
              <a:t>Features </a:t>
            </a:r>
            <a:r>
              <a:rPr lang="en-US" sz="3600"/>
              <a:t>of Guest</a:t>
            </a:r>
            <a:endParaRPr sz="3600"/>
          </a:p>
        </p:txBody>
      </p:sp>
      <p:sp>
        <p:nvSpPr>
          <p:cNvPr id="726501919" name="Content Placeholder 2"/>
          <p:cNvSpPr>
            <a:spLocks noGrp="1"/>
          </p:cNvSpPr>
          <p:nvPr>
            <p:ph idx="1"/>
          </p:nvPr>
        </p:nvSpPr>
        <p:spPr bwMode="auto">
          <a:xfrm flipH="0" flipV="0">
            <a:off x="457198" y="1071561"/>
            <a:ext cx="8229600" cy="5054599"/>
          </a:xfrm>
        </p:spPr>
        <p:txBody>
          <a:bodyPr/>
          <a:lstStyle/>
          <a:p>
            <a:pPr>
              <a:lnSpc>
                <a:spcPct val="200000"/>
              </a:lnSpc>
              <a:buFont typeface="Wingdings"/>
              <a:buChar char="Ø"/>
              <a:defRPr/>
            </a:pPr>
            <a:r>
              <a:rPr sz="2000">
                <a:latin typeface="Calibri"/>
                <a:ea typeface="Calibri"/>
                <a:cs typeface="Calibri"/>
              </a:rPr>
              <a:t>Login to the SZhoes </a:t>
            </a:r>
            <a:r>
              <a:rPr lang="en-US" sz="2000" b="0" i="0" u="none" strike="noStrike" cap="none" spc="0">
                <a:solidFill>
                  <a:srgbClr val="000000"/>
                </a:solidFill>
                <a:latin typeface="Calibri"/>
                <a:ea typeface="Calibri"/>
                <a:cs typeface="Calibri"/>
              </a:rPr>
              <a:t>e-commerce website</a:t>
            </a:r>
            <a:endParaRPr sz="2000">
              <a:latin typeface="Calibri"/>
              <a:cs typeface="Calibri"/>
            </a:endParaRPr>
          </a:p>
          <a:p>
            <a:pPr>
              <a:lnSpc>
                <a:spcPct val="200000"/>
              </a:lnSpc>
              <a:buFont typeface="Wingdings"/>
              <a:buChar char="Ø"/>
              <a:defRPr/>
            </a:pPr>
            <a:r>
              <a:rPr sz="2000">
                <a:latin typeface="Calibri"/>
                <a:ea typeface="Calibri"/>
                <a:cs typeface="Calibri"/>
              </a:rPr>
              <a:t>Register to the SZhoes </a:t>
            </a:r>
            <a:r>
              <a:rPr lang="en-US" sz="2000" b="0" i="0" u="none" strike="noStrike" cap="none" spc="0">
                <a:solidFill>
                  <a:srgbClr val="000000"/>
                </a:solidFill>
                <a:latin typeface="Calibri"/>
                <a:ea typeface="Calibri"/>
                <a:cs typeface="Calibri"/>
              </a:rPr>
              <a:t>e-commerce website</a:t>
            </a:r>
            <a:endParaRPr sz="2000" b="0" i="0" u="none" strike="noStrike" cap="none" spc="0">
              <a:solidFill>
                <a:srgbClr val="000000"/>
              </a:solidFill>
              <a:latin typeface="Calibri"/>
              <a:cs typeface="Calibri"/>
            </a:endParaRPr>
          </a:p>
          <a:p>
            <a:pPr>
              <a:lnSpc>
                <a:spcPct val="200000"/>
              </a:lnSpc>
              <a:buFont typeface="Wingdings"/>
              <a:buChar char="Ø"/>
              <a:defRPr/>
            </a:pPr>
            <a:r>
              <a:rPr lang="en-US" sz="2000" b="0" i="0" u="none" strike="noStrike" cap="none" spc="0">
                <a:solidFill>
                  <a:srgbClr val="000000"/>
                </a:solidFill>
                <a:latin typeface="Calibri"/>
                <a:ea typeface="Calibri"/>
                <a:cs typeface="Calibri"/>
              </a:rPr>
              <a:t>Give Feedback to </a:t>
            </a:r>
            <a:r>
              <a:rPr lang="en-US" sz="2000" b="0" i="0" u="none" strike="noStrike" cap="none" spc="0">
                <a:solidFill>
                  <a:srgbClr val="000000"/>
                </a:solidFill>
                <a:latin typeface="Calibri"/>
                <a:ea typeface="Calibri"/>
                <a:cs typeface="Calibri"/>
              </a:rPr>
              <a:t>e-commerce website</a:t>
            </a:r>
            <a:endParaRPr sz="2000" b="0" i="0" u="none" strike="noStrike" cap="none" spc="0">
              <a:solidFill>
                <a:srgbClr val="000000"/>
              </a:solidFill>
              <a:latin typeface="Calibri"/>
              <a:cs typeface="Calibri"/>
            </a:endParaRPr>
          </a:p>
          <a:p>
            <a:pPr>
              <a:lnSpc>
                <a:spcPct val="200000"/>
              </a:lnSpc>
              <a:buFont typeface="Wingdings"/>
              <a:buChar char="Ø"/>
              <a:defRPr/>
            </a:pPr>
            <a:r>
              <a:rPr lang="en-US" sz="2000" b="0" i="0" u="none" strike="noStrike" cap="none" spc="0">
                <a:solidFill>
                  <a:srgbClr val="000000"/>
                </a:solidFill>
                <a:latin typeface="Calibri"/>
                <a:ea typeface="Calibri"/>
                <a:cs typeface="Calibri"/>
              </a:rPr>
              <a:t>View Product and their details</a:t>
            </a:r>
            <a:endParaRPr sz="2000" b="0" i="0" u="none" strike="noStrike" cap="none" spc="0">
              <a:solidFill>
                <a:srgbClr val="000000"/>
              </a:solidFill>
              <a:latin typeface="Calibri"/>
              <a:cs typeface="Calibri"/>
            </a:endParaRPr>
          </a:p>
          <a:p>
            <a:pPr>
              <a:lnSpc>
                <a:spcPct val="200000"/>
              </a:lnSpc>
              <a:buFont typeface="Wingdings"/>
              <a:buChar char="Ø"/>
              <a:defRPr/>
            </a:pPr>
            <a:r>
              <a:rPr lang="en-US" sz="2000" b="0" i="0" u="none" strike="noStrike" cap="none" spc="0">
                <a:solidFill>
                  <a:srgbClr val="000000"/>
                </a:solidFill>
                <a:latin typeface="Calibri"/>
                <a:ea typeface="Calibri"/>
                <a:cs typeface="Calibri"/>
              </a:rPr>
              <a:t>View Blogs</a:t>
            </a:r>
            <a:endParaRPr sz="2000" b="0" i="0" u="none" strike="noStrike" cap="none" spc="0">
              <a:solidFill>
                <a:srgbClr val="000000"/>
              </a:solidFill>
              <a:latin typeface="Calibri"/>
              <a:cs typeface="Calibri"/>
            </a:endParaRPr>
          </a:p>
          <a:p>
            <a:pPr>
              <a:lnSpc>
                <a:spcPct val="200000"/>
              </a:lnSpc>
              <a:buFont typeface="Wingdings"/>
              <a:buChar char="Ø"/>
              <a:defRPr/>
            </a:pPr>
            <a:r>
              <a:rPr lang="en-US" sz="2000" b="0" i="0" u="none" strike="noStrike" cap="none" spc="0">
                <a:solidFill>
                  <a:srgbClr val="000000"/>
                </a:solidFill>
                <a:latin typeface="Calibri"/>
                <a:ea typeface="Calibri"/>
                <a:cs typeface="Calibri"/>
              </a:rPr>
              <a:t>View FAQs</a:t>
            </a:r>
            <a:endParaRPr sz="2000" b="0" i="0" u="none" strike="noStrike" cap="none" spc="0">
              <a:solidFill>
                <a:srgbClr val="000000"/>
              </a:solidFill>
              <a:latin typeface="Calibri"/>
              <a:cs typeface="Calibri"/>
            </a:endParaRPr>
          </a:p>
          <a:p>
            <a:pPr>
              <a:lnSpc>
                <a:spcPct val="200000"/>
              </a:lnSpc>
              <a:buFont typeface="Wingdings"/>
              <a:buChar char="Ø"/>
              <a:defRPr/>
            </a:pPr>
            <a:r>
              <a:rPr lang="en-US" sz="2000" b="0" i="0" u="none" strike="noStrike" cap="none" spc="0">
                <a:solidFill>
                  <a:srgbClr val="000000"/>
                </a:solidFill>
                <a:latin typeface="Calibri"/>
                <a:ea typeface="Calibri"/>
                <a:cs typeface="Calibri"/>
              </a:rPr>
              <a:t>FAQ’s AI assistants</a:t>
            </a:r>
            <a:endParaRPr sz="2000" b="0" i="0" u="none" strike="noStrike" cap="none" spc="0">
              <a:solidFill>
                <a:srgbClr val="000000"/>
              </a:solidFill>
              <a:latin typeface="Calibri"/>
              <a:cs typeface="Calibri"/>
            </a:endParaRPr>
          </a:p>
          <a:p>
            <a:pPr>
              <a:lnSpc>
                <a:spcPct val="200000"/>
              </a:lnSpc>
              <a:buFont typeface="Wingdings"/>
              <a:buChar char="Ø"/>
              <a:defRPr/>
            </a:pPr>
            <a:endParaRPr sz="2000" b="0" i="0" u="none" strike="noStrike" cap="none" spc="0">
              <a:solidFill>
                <a:srgbClr val="000000"/>
              </a:solidFill>
              <a:latin typeface="Calibri"/>
              <a:cs typeface="Calibri"/>
            </a:endParaRPr>
          </a:p>
        </p:txBody>
      </p:sp>
      <p:sp>
        <p:nvSpPr>
          <p:cNvPr id="304183735" name="Footer Placeholder 4"/>
          <p:cNvSpPr>
            <a:spLocks noGrp="1"/>
          </p:cNvSpPr>
          <p:nvPr>
            <p:ph type="ftr" sz="quarter" idx="11"/>
          </p:nvPr>
        </p:nvSpPr>
        <p:spPr bwMode="auto"/>
        <p:txBody>
          <a:bodyPr/>
          <a:lstStyle/>
          <a:p>
            <a:pPr>
              <a:defRPr/>
            </a:pPr>
            <a:r>
              <a:rPr lang="en-US"/>
              <a:t>Department of Computer Science </a:t>
            </a:r>
            <a:endParaRPr/>
          </a:p>
        </p:txBody>
      </p:sp>
      <p:sp>
        <p:nvSpPr>
          <p:cNvPr id="1765420751" name="Slide Number Placeholder 5"/>
          <p:cNvSpPr>
            <a:spLocks noGrp="1"/>
          </p:cNvSpPr>
          <p:nvPr>
            <p:ph type="sldNum" sz="quarter" idx="12"/>
          </p:nvPr>
        </p:nvSpPr>
        <p:spPr bwMode="auto"/>
        <p:txBody>
          <a:bodyPr/>
          <a:lstStyle/>
          <a:p>
            <a:pPr>
              <a:defRPr/>
            </a:pPr>
            <a:fld id="{DEA766D1-C650-FE0B-AD41-BDAEEA8C5B5C}"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682879825" name="Title 1"/>
          <p:cNvSpPr>
            <a:spLocks noGrp="1"/>
          </p:cNvSpPr>
          <p:nvPr>
            <p:ph type="title"/>
          </p:nvPr>
        </p:nvSpPr>
        <p:spPr bwMode="auto">
          <a:xfrm flipH="0" flipV="0">
            <a:off x="457200" y="202405"/>
            <a:ext cx="8229600" cy="726280"/>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lang="en-US" sz="3600"/>
              <a:t>Use Case Diagram of Employee</a:t>
            </a:r>
            <a:endParaRPr sz="3600"/>
          </a:p>
        </p:txBody>
      </p:sp>
      <p:pic>
        <p:nvPicPr>
          <p:cNvPr id="1753167920" name=""/>
          <p:cNvPicPr>
            <a:picLocks noChangeAspect="1"/>
          </p:cNvPicPr>
          <p:nvPr>
            <p:ph idx="1"/>
          </p:nvPr>
        </p:nvPicPr>
        <p:blipFill>
          <a:blip r:embed="rId3"/>
          <a:srcRect l="0" t="0" r="0" b="0"/>
          <a:stretch/>
        </p:blipFill>
        <p:spPr bwMode="auto">
          <a:xfrm rot="0">
            <a:off x="2955704" y="1600200"/>
            <a:ext cx="3232589" cy="4525962"/>
          </a:xfrm>
          <a:prstGeom prst="rect">
            <a:avLst/>
          </a:prstGeom>
        </p:spPr>
      </p:pic>
      <p:sp>
        <p:nvSpPr>
          <p:cNvPr id="304644913" name="Footer Placeholder 4"/>
          <p:cNvSpPr>
            <a:spLocks noGrp="1"/>
          </p:cNvSpPr>
          <p:nvPr>
            <p:ph type="ftr" sz="quarter" idx="11"/>
          </p:nvPr>
        </p:nvSpPr>
        <p:spPr bwMode="auto"/>
        <p:txBody>
          <a:bodyPr/>
          <a:lstStyle/>
          <a:p>
            <a:pPr>
              <a:defRPr/>
            </a:pPr>
            <a:r>
              <a:rPr lang="en-US"/>
              <a:t>Department of Computer Science </a:t>
            </a:r>
            <a:endParaRPr/>
          </a:p>
        </p:txBody>
      </p:sp>
      <p:sp>
        <p:nvSpPr>
          <p:cNvPr id="253759621" name="Slide Number Placeholder 5"/>
          <p:cNvSpPr>
            <a:spLocks noGrp="1"/>
          </p:cNvSpPr>
          <p:nvPr>
            <p:ph type="sldNum" sz="quarter" idx="12"/>
          </p:nvPr>
        </p:nvSpPr>
        <p:spPr bwMode="auto"/>
        <p:txBody>
          <a:bodyPr/>
          <a:lstStyle/>
          <a:p>
            <a:pPr>
              <a:defRPr/>
            </a:pPr>
            <a:fld id="{08F61179-672E-4C21-7183-5E0686A3472C}"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435526784" name="Title 1"/>
          <p:cNvSpPr>
            <a:spLocks noGrp="1"/>
          </p:cNvSpPr>
          <p:nvPr>
            <p:ph type="title"/>
          </p:nvPr>
        </p:nvSpPr>
        <p:spPr bwMode="auto">
          <a:xfrm flipH="0" flipV="0">
            <a:off x="457200" y="202405"/>
            <a:ext cx="8229600" cy="726280"/>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lang="en-US" sz="3600"/>
              <a:t>Use Case Diagram of Customer</a:t>
            </a:r>
            <a:endParaRPr sz="3600"/>
          </a:p>
        </p:txBody>
      </p:sp>
      <p:pic>
        <p:nvPicPr>
          <p:cNvPr id="544894314" name=""/>
          <p:cNvPicPr>
            <a:picLocks noChangeAspect="1"/>
          </p:cNvPicPr>
          <p:nvPr>
            <p:ph idx="1"/>
          </p:nvPr>
        </p:nvPicPr>
        <p:blipFill>
          <a:blip r:embed="rId3"/>
          <a:stretch/>
        </p:blipFill>
        <p:spPr bwMode="auto">
          <a:xfrm rot="0">
            <a:off x="2915938" y="1600200"/>
            <a:ext cx="3312122" cy="4525962"/>
          </a:xfrm>
          <a:prstGeom prst="rect">
            <a:avLst/>
          </a:prstGeom>
        </p:spPr>
      </p:pic>
      <p:sp>
        <p:nvSpPr>
          <p:cNvPr id="286023259" name="Footer Placeholder 4"/>
          <p:cNvSpPr>
            <a:spLocks noGrp="1"/>
          </p:cNvSpPr>
          <p:nvPr>
            <p:ph type="ftr" sz="quarter" idx="11"/>
          </p:nvPr>
        </p:nvSpPr>
        <p:spPr bwMode="auto"/>
        <p:txBody>
          <a:bodyPr/>
          <a:lstStyle/>
          <a:p>
            <a:pPr>
              <a:defRPr/>
            </a:pPr>
            <a:r>
              <a:rPr lang="en-US"/>
              <a:t>Department of Computer Science </a:t>
            </a:r>
            <a:endParaRPr/>
          </a:p>
        </p:txBody>
      </p:sp>
      <p:sp>
        <p:nvSpPr>
          <p:cNvPr id="581584723" name="Slide Number Placeholder 5"/>
          <p:cNvSpPr>
            <a:spLocks noGrp="1"/>
          </p:cNvSpPr>
          <p:nvPr>
            <p:ph type="sldNum" sz="quarter" idx="12"/>
          </p:nvPr>
        </p:nvSpPr>
        <p:spPr bwMode="auto"/>
        <p:txBody>
          <a:bodyPr/>
          <a:lstStyle/>
          <a:p>
            <a:pPr>
              <a:defRPr/>
            </a:pPr>
            <a:fld id="{64242FF1-6E5C-6A16-8CF3-CE2A2315BA56}"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878897465" name="Title 1"/>
          <p:cNvSpPr>
            <a:spLocks noGrp="1"/>
          </p:cNvSpPr>
          <p:nvPr>
            <p:ph type="title"/>
          </p:nvPr>
        </p:nvSpPr>
        <p:spPr bwMode="auto">
          <a:xfrm flipH="0" flipV="0">
            <a:off x="457200" y="202405"/>
            <a:ext cx="8229600" cy="726280"/>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lang="en-US" sz="3600"/>
              <a:t>Use Case Diagram of Guests</a:t>
            </a:r>
            <a:endParaRPr sz="3600"/>
          </a:p>
        </p:txBody>
      </p:sp>
      <p:pic>
        <p:nvPicPr>
          <p:cNvPr id="1444306868" name=""/>
          <p:cNvPicPr>
            <a:picLocks noChangeAspect="1"/>
          </p:cNvPicPr>
          <p:nvPr>
            <p:ph idx="1"/>
          </p:nvPr>
        </p:nvPicPr>
        <p:blipFill>
          <a:blip r:embed="rId3"/>
          <a:stretch/>
        </p:blipFill>
        <p:spPr bwMode="auto">
          <a:xfrm rot="0">
            <a:off x="1726463" y="1071560"/>
            <a:ext cx="5691069" cy="5054598"/>
          </a:xfrm>
          <a:prstGeom prst="rect">
            <a:avLst/>
          </a:prstGeom>
        </p:spPr>
      </p:pic>
      <p:sp>
        <p:nvSpPr>
          <p:cNvPr id="1892429685" name="Footer Placeholder 4"/>
          <p:cNvSpPr>
            <a:spLocks noGrp="1"/>
          </p:cNvSpPr>
          <p:nvPr>
            <p:ph type="ftr" sz="quarter" idx="11"/>
          </p:nvPr>
        </p:nvSpPr>
        <p:spPr bwMode="auto"/>
        <p:txBody>
          <a:bodyPr/>
          <a:lstStyle/>
          <a:p>
            <a:pPr>
              <a:defRPr/>
            </a:pPr>
            <a:r>
              <a:rPr lang="en-US"/>
              <a:t>Department of Computer Science </a:t>
            </a:r>
            <a:endParaRPr/>
          </a:p>
        </p:txBody>
      </p:sp>
      <p:sp>
        <p:nvSpPr>
          <p:cNvPr id="283470565" name="Slide Number Placeholder 5"/>
          <p:cNvSpPr>
            <a:spLocks noGrp="1"/>
          </p:cNvSpPr>
          <p:nvPr>
            <p:ph type="sldNum" sz="quarter" idx="12"/>
          </p:nvPr>
        </p:nvSpPr>
        <p:spPr bwMode="auto"/>
        <p:txBody>
          <a:bodyPr/>
          <a:lstStyle/>
          <a:p>
            <a:pPr>
              <a:defRPr/>
            </a:pPr>
            <a:fld id="{DDFF8D6A-9C03-3C40-2EE9-B2742D3F4C60}"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349775834" name="Title 1"/>
          <p:cNvSpPr>
            <a:spLocks noGrp="1"/>
          </p:cNvSpPr>
          <p:nvPr>
            <p:ph type="title"/>
          </p:nvPr>
        </p:nvSpPr>
        <p:spPr bwMode="auto">
          <a:xfrm flipH="0" flipV="0">
            <a:off x="457200" y="202403"/>
            <a:ext cx="8229600" cy="726278"/>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sz="3600"/>
              <a:t>Activity Diagram</a:t>
            </a:r>
            <a:endParaRPr sz="3600"/>
          </a:p>
        </p:txBody>
      </p:sp>
      <p:pic>
        <p:nvPicPr>
          <p:cNvPr id="22416483" name=""/>
          <p:cNvPicPr>
            <a:picLocks noChangeAspect="1"/>
          </p:cNvPicPr>
          <p:nvPr>
            <p:ph idx="1"/>
          </p:nvPr>
        </p:nvPicPr>
        <p:blipFill>
          <a:blip r:embed="rId3"/>
          <a:stretch/>
        </p:blipFill>
        <p:spPr bwMode="auto">
          <a:xfrm rot="0">
            <a:off x="2818390" y="1071559"/>
            <a:ext cx="3507212" cy="5054597"/>
          </a:xfrm>
          <a:prstGeom prst="rect">
            <a:avLst/>
          </a:prstGeom>
        </p:spPr>
      </p:pic>
      <p:sp>
        <p:nvSpPr>
          <p:cNvPr id="786592746" name="Footer Placeholder 4"/>
          <p:cNvSpPr>
            <a:spLocks noGrp="1"/>
          </p:cNvSpPr>
          <p:nvPr>
            <p:ph type="ftr" sz="quarter" idx="11"/>
          </p:nvPr>
        </p:nvSpPr>
        <p:spPr bwMode="auto"/>
        <p:txBody>
          <a:bodyPr/>
          <a:lstStyle/>
          <a:p>
            <a:pPr>
              <a:defRPr/>
            </a:pPr>
            <a:r>
              <a:rPr lang="en-US"/>
              <a:t>Department of Computer Science </a:t>
            </a:r>
            <a:endParaRPr/>
          </a:p>
        </p:txBody>
      </p:sp>
      <p:sp>
        <p:nvSpPr>
          <p:cNvPr id="1238796938" name="Slide Number Placeholder 5"/>
          <p:cNvSpPr>
            <a:spLocks noGrp="1"/>
          </p:cNvSpPr>
          <p:nvPr>
            <p:ph type="sldNum" sz="quarter" idx="12"/>
          </p:nvPr>
        </p:nvSpPr>
        <p:spPr bwMode="auto"/>
        <p:txBody>
          <a:bodyPr/>
          <a:lstStyle/>
          <a:p>
            <a:pPr>
              <a:defRPr/>
            </a:pPr>
            <a:fld id="{3022274D-9081-A64E-AA62-13B14CD7D8ED}" type="slidenum">
              <a:rPr lang="en-US"/>
              <a:t/>
            </a:fld>
            <a:endParaRPr lang="en-US"/>
          </a:p>
        </p:txBody>
      </p:sp>
      <p:sp>
        <p:nvSpPr>
          <p:cNvPr id="706203978" name=""/>
          <p:cNvSpPr txBox="1"/>
          <p:nvPr/>
        </p:nvSpPr>
        <p:spPr bwMode="auto">
          <a:xfrm flipH="0" flipV="0">
            <a:off x="751311" y="916780"/>
            <a:ext cx="1582193" cy="366118"/>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a:t>Create Product</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819157686" name="Title 1"/>
          <p:cNvSpPr>
            <a:spLocks noGrp="1"/>
          </p:cNvSpPr>
          <p:nvPr>
            <p:ph type="title"/>
          </p:nvPr>
        </p:nvSpPr>
        <p:spPr bwMode="auto">
          <a:xfrm flipH="0" flipV="0">
            <a:off x="457200" y="202404"/>
            <a:ext cx="8229600" cy="726279"/>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sz="3600"/>
              <a:t>Activity Diagram </a:t>
            </a:r>
            <a:endParaRPr sz="3600"/>
          </a:p>
        </p:txBody>
      </p:sp>
      <p:pic>
        <p:nvPicPr>
          <p:cNvPr id="271716000" name=""/>
          <p:cNvPicPr>
            <a:picLocks noChangeAspect="1"/>
          </p:cNvPicPr>
          <p:nvPr>
            <p:ph idx="1"/>
          </p:nvPr>
        </p:nvPicPr>
        <p:blipFill>
          <a:blip r:embed="rId3"/>
          <a:stretch/>
        </p:blipFill>
        <p:spPr bwMode="auto">
          <a:xfrm rot="0">
            <a:off x="2740665" y="1071559"/>
            <a:ext cx="3662660" cy="5054597"/>
          </a:xfrm>
          <a:prstGeom prst="rect">
            <a:avLst/>
          </a:prstGeom>
        </p:spPr>
      </p:pic>
      <p:sp>
        <p:nvSpPr>
          <p:cNvPr id="50740745" name="Footer Placeholder 4"/>
          <p:cNvSpPr>
            <a:spLocks noGrp="1"/>
          </p:cNvSpPr>
          <p:nvPr>
            <p:ph type="ftr" sz="quarter" idx="11"/>
          </p:nvPr>
        </p:nvSpPr>
        <p:spPr bwMode="auto"/>
        <p:txBody>
          <a:bodyPr/>
          <a:lstStyle/>
          <a:p>
            <a:pPr>
              <a:defRPr/>
            </a:pPr>
            <a:r>
              <a:rPr lang="en-US"/>
              <a:t>Department of Computer Science </a:t>
            </a:r>
            <a:endParaRPr/>
          </a:p>
        </p:txBody>
      </p:sp>
      <p:sp>
        <p:nvSpPr>
          <p:cNvPr id="289397170" name="Slide Number Placeholder 5"/>
          <p:cNvSpPr>
            <a:spLocks noGrp="1"/>
          </p:cNvSpPr>
          <p:nvPr>
            <p:ph type="sldNum" sz="quarter" idx="12"/>
          </p:nvPr>
        </p:nvSpPr>
        <p:spPr bwMode="auto"/>
        <p:txBody>
          <a:bodyPr/>
          <a:lstStyle/>
          <a:p>
            <a:pPr>
              <a:defRPr/>
            </a:pPr>
            <a:fld id="{2AA2674C-5ED8-6B36-E17B-F7112EA25185}" type="slidenum">
              <a:rPr lang="en-US"/>
              <a:t/>
            </a:fld>
            <a:endParaRPr lang="en-US"/>
          </a:p>
        </p:txBody>
      </p:sp>
      <p:sp>
        <p:nvSpPr>
          <p:cNvPr id="1694872307" name=""/>
          <p:cNvSpPr txBox="1"/>
          <p:nvPr/>
        </p:nvSpPr>
        <p:spPr bwMode="auto">
          <a:xfrm flipH="0" flipV="0">
            <a:off x="715592" y="964405"/>
            <a:ext cx="1526051" cy="366118"/>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a:t>Add Employee</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216213262" name="Title 1"/>
          <p:cNvSpPr>
            <a:spLocks noGrp="1"/>
          </p:cNvSpPr>
          <p:nvPr>
            <p:ph type="title"/>
          </p:nvPr>
        </p:nvSpPr>
        <p:spPr bwMode="auto">
          <a:xfrm flipH="0" flipV="0">
            <a:off x="457200" y="202402"/>
            <a:ext cx="8229600" cy="726277"/>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sz="3600"/>
              <a:t>Activity Diagram</a:t>
            </a:r>
            <a:endParaRPr sz="3600"/>
          </a:p>
        </p:txBody>
      </p:sp>
      <p:pic>
        <p:nvPicPr>
          <p:cNvPr id="859181150" name=""/>
          <p:cNvPicPr>
            <a:picLocks noChangeAspect="1"/>
          </p:cNvPicPr>
          <p:nvPr>
            <p:ph idx="1"/>
          </p:nvPr>
        </p:nvPicPr>
        <p:blipFill>
          <a:blip r:embed="rId3"/>
          <a:stretch/>
        </p:blipFill>
        <p:spPr bwMode="auto">
          <a:xfrm rot="0">
            <a:off x="2693858" y="1600200"/>
            <a:ext cx="3756277" cy="4525961"/>
          </a:xfrm>
          <a:prstGeom prst="rect">
            <a:avLst/>
          </a:prstGeom>
        </p:spPr>
      </p:pic>
      <p:sp>
        <p:nvSpPr>
          <p:cNvPr id="22175973" name="Footer Placeholder 4"/>
          <p:cNvSpPr>
            <a:spLocks noGrp="1"/>
          </p:cNvSpPr>
          <p:nvPr>
            <p:ph type="ftr" sz="quarter" idx="11"/>
          </p:nvPr>
        </p:nvSpPr>
        <p:spPr bwMode="auto"/>
        <p:txBody>
          <a:bodyPr/>
          <a:lstStyle/>
          <a:p>
            <a:pPr>
              <a:defRPr/>
            </a:pPr>
            <a:r>
              <a:rPr lang="en-US"/>
              <a:t>Department of Computer Science </a:t>
            </a:r>
            <a:endParaRPr/>
          </a:p>
        </p:txBody>
      </p:sp>
      <p:sp>
        <p:nvSpPr>
          <p:cNvPr id="321938223" name="Slide Number Placeholder 5"/>
          <p:cNvSpPr>
            <a:spLocks noGrp="1"/>
          </p:cNvSpPr>
          <p:nvPr>
            <p:ph type="sldNum" sz="quarter" idx="12"/>
          </p:nvPr>
        </p:nvSpPr>
        <p:spPr bwMode="auto"/>
        <p:txBody>
          <a:bodyPr/>
          <a:lstStyle/>
          <a:p>
            <a:pPr>
              <a:defRPr/>
            </a:pPr>
            <a:fld id="{AA26A0EC-3CF1-85A6-4F1F-8857CEFB223D}" type="slidenum">
              <a:rPr lang="en-US"/>
              <a:t/>
            </a:fld>
            <a:endParaRPr lang="en-US"/>
          </a:p>
        </p:txBody>
      </p:sp>
      <p:sp>
        <p:nvSpPr>
          <p:cNvPr id="331676659" name=""/>
          <p:cNvSpPr txBox="1"/>
          <p:nvPr/>
        </p:nvSpPr>
        <p:spPr bwMode="auto">
          <a:xfrm flipH="0" flipV="0">
            <a:off x="751311" y="916779"/>
            <a:ext cx="1268206" cy="366118"/>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a:t>Add Images</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flipH="0" flipV="0">
            <a:off x="457200" y="215106"/>
            <a:ext cx="8229600" cy="737393"/>
          </a:xfrm>
        </p:spPr>
        <p:txBody>
          <a:bodyPr/>
          <a:lstStyle/>
          <a:p>
            <a:pPr>
              <a:defRPr/>
            </a:pPr>
            <a:r>
              <a:rPr lang="en-US" sz="3600"/>
              <a:t>Project Profile</a:t>
            </a:r>
            <a:endParaRPr sz="3600"/>
          </a:p>
        </p:txBody>
      </p:sp>
      <p:sp>
        <p:nvSpPr>
          <p:cNvPr id="4" name="Footer Placeholder 3"/>
          <p:cNvSpPr>
            <a:spLocks noGrp="1"/>
          </p:cNvSpPr>
          <p:nvPr>
            <p:ph type="ftr" sz="quarter" idx="11"/>
          </p:nvPr>
        </p:nvSpPr>
        <p:spPr bwMode="auto"/>
        <p:txBody>
          <a:bodyPr/>
          <a:lstStyle/>
          <a:p>
            <a:pPr>
              <a:defRPr/>
            </a:pPr>
            <a:r>
              <a:rPr lang="en-US"/>
              <a:t>Department of Computer Science </a:t>
            </a:r>
            <a:endParaRPr lang="en-US"/>
          </a:p>
        </p:txBody>
      </p:sp>
      <p:sp>
        <p:nvSpPr>
          <p:cNvPr id="5" name="Slide Number Placeholder 4"/>
          <p:cNvSpPr>
            <a:spLocks noGrp="1"/>
          </p:cNvSpPr>
          <p:nvPr>
            <p:ph type="sldNum" sz="quarter" idx="12"/>
          </p:nvPr>
        </p:nvSpPr>
        <p:spPr bwMode="auto"/>
        <p:txBody>
          <a:bodyPr/>
          <a:lstStyle/>
          <a:p>
            <a:pPr>
              <a:defRPr/>
            </a:pPr>
            <a:fld id="{4EE46D15-3898-4B85-9369-B7C77A63AF05}" type="slidenum">
              <a:rPr lang="en-US"/>
              <a:t>5</a:t>
            </a:fld>
            <a:endParaRPr lang="en-US"/>
          </a:p>
        </p:txBody>
      </p:sp>
      <p:graphicFrame>
        <p:nvGraphicFramePr>
          <p:cNvPr id="1538405724" name="Content Placeholder 2"/>
          <p:cNvGraphicFramePr>
            <a:graphicFrameLocks xmlns:a="http://schemas.openxmlformats.org/drawingml/2006/main"/>
          </p:cNvGraphicFramePr>
          <p:nvPr>
            <p:ph idx="1"/>
          </p:nvPr>
        </p:nvGraphicFramePr>
        <p:xfrm>
          <a:off x="407669" y="1219199"/>
          <a:ext cx="8328024" cy="4831714"/>
        </p:xfrm>
        <a:graphic>
          <a:graphicData uri="http://schemas.openxmlformats.org/drawingml/2006/table">
            <a:tbl>
              <a:tblPr firstRow="1" firstCol="0" lastRow="0" lastCol="0" bandRow="1" bandCol="0">
                <a:tableStyleId>{F2DE63D5-997A-4646-A377-4702673A728D}</a:tableStyleId>
              </a:tblPr>
              <a:tblGrid>
                <a:gridCol w="2520000"/>
                <a:gridCol w="5808024"/>
              </a:tblGrid>
              <a:tr h="501794">
                <a:tc>
                  <a:txBody>
                    <a:bodyPr/>
                    <a:p>
                      <a:pPr indent="0" algn="ctr">
                        <a:lnSpc>
                          <a:spcPct val="120000"/>
                        </a:lnSpc>
                        <a:buNone/>
                        <a:defRPr/>
                      </a:pPr>
                      <a:r>
                        <a:rPr lang="en-IN"/>
                        <a:t>TITLE</a:t>
                      </a:r>
                      <a:endParaRPr/>
                    </a:p>
                  </a:txBody>
                  <a:tcPr anchor="ctr"/>
                </a:tc>
                <a:tc>
                  <a:txBody>
                    <a:bodyPr/>
                    <a:p>
                      <a:pPr indent="0" algn="ctr">
                        <a:lnSpc>
                          <a:spcPct val="120000"/>
                        </a:lnSpc>
                        <a:buNone/>
                        <a:defRPr/>
                      </a:pPr>
                      <a:r>
                        <a:rPr lang="en-IN"/>
                        <a:t>DESCRIPTION</a:t>
                      </a:r>
                      <a:endParaRPr/>
                    </a:p>
                  </a:txBody>
                  <a:tcPr anchor="ctr"/>
                </a:tc>
              </a:tr>
              <a:tr h="440623">
                <a:tc>
                  <a:txBody>
                    <a:bodyPr/>
                    <a:p>
                      <a:pPr indent="0" algn="ctr">
                        <a:lnSpc>
                          <a:spcPct val="120000"/>
                        </a:lnSpc>
                        <a:buNone/>
                        <a:defRPr/>
                      </a:pPr>
                      <a:r>
                        <a:rPr lang="en-IN" sz="1600"/>
                        <a:t>Project Title</a:t>
                      </a:r>
                      <a:endParaRPr sz="1600"/>
                    </a:p>
                  </a:txBody>
                  <a:tcPr anchor="ctr"/>
                </a:tc>
                <a:tc>
                  <a:txBody>
                    <a:bodyPr/>
                    <a:p>
                      <a:pPr algn="l">
                        <a:defRPr/>
                      </a:pPr>
                      <a:r>
                        <a:rPr lang="en-US" sz="1600"/>
                        <a:t>SZhoes Shopping Store</a:t>
                      </a:r>
                      <a:endParaRPr sz="1600"/>
                    </a:p>
                  </a:txBody>
                  <a:tcPr anchor="ctr"/>
                </a:tc>
              </a:tr>
              <a:tr h="761857">
                <a:tc>
                  <a:txBody>
                    <a:bodyPr/>
                    <a:p>
                      <a:pPr indent="0" algn="ctr">
                        <a:lnSpc>
                          <a:spcPct val="120000"/>
                        </a:lnSpc>
                        <a:buNone/>
                        <a:defRPr/>
                      </a:pPr>
                      <a:r>
                        <a:rPr lang="en-US" sz="1600"/>
                        <a:t>Aim of the Project</a:t>
                      </a:r>
                      <a:endParaRPr lang="en-US" sz="1600"/>
                    </a:p>
                    <a:p>
                      <a:pPr indent="0" algn="ctr">
                        <a:lnSpc>
                          <a:spcPct val="120000"/>
                        </a:lnSpc>
                        <a:buNone/>
                        <a:defRPr/>
                      </a:pPr>
                      <a:r>
                        <a:rPr lang="en-US" sz="1600"/>
                        <a:t>( Phase - 1 )</a:t>
                      </a:r>
                      <a:endParaRPr sz="1600"/>
                    </a:p>
                  </a:txBody>
                  <a:tcPr anchor="ctr"/>
                </a:tc>
                <a:tc>
                  <a:txBody>
                    <a:bodyPr/>
                    <a:p>
                      <a:pPr indent="0" algn="just">
                        <a:lnSpc>
                          <a:spcPct val="120000"/>
                        </a:lnSpc>
                        <a:buNone/>
                        <a:defRPr/>
                      </a:pPr>
                      <a:r>
                        <a:rPr sz="1600" b="0" i="0" u="none">
                          <a:solidFill>
                            <a:srgbClr val="000000"/>
                          </a:solidFill>
                          <a:latin typeface="Calibri"/>
                          <a:ea typeface="Calibri"/>
                          <a:cs typeface="Calibri"/>
                        </a:rPr>
                        <a:t>Create a AI Assistant who can handle query efficiently and retrieve solution for the query</a:t>
                      </a:r>
                      <a:endParaRPr sz="1600">
                        <a:latin typeface="Calibri"/>
                        <a:cs typeface="Calibri"/>
                      </a:endParaRPr>
                    </a:p>
                  </a:txBody>
                  <a:tcPr anchor="ctr"/>
                </a:tc>
              </a:tr>
              <a:tr h="761857">
                <a:tc>
                  <a:txBody>
                    <a:bodyPr/>
                    <a:p>
                      <a:pPr indent="0" algn="ctr">
                        <a:lnSpc>
                          <a:spcPct val="120000"/>
                        </a:lnSpc>
                        <a:buNone/>
                        <a:defRPr/>
                      </a:pPr>
                      <a:r>
                        <a:rPr lang="en-US" sz="1600"/>
                        <a:t>Aim of the Project </a:t>
                      </a:r>
                      <a:endParaRPr lang="en-US" sz="1600"/>
                    </a:p>
                    <a:p>
                      <a:pPr indent="0" algn="ctr">
                        <a:lnSpc>
                          <a:spcPct val="120000"/>
                        </a:lnSpc>
                        <a:buNone/>
                        <a:defRPr/>
                      </a:pPr>
                      <a:r>
                        <a:rPr lang="en-US" sz="1600"/>
                        <a:t>( Phase - 2)</a:t>
                      </a:r>
                      <a:endParaRPr lang="en-US" sz="1600"/>
                    </a:p>
                  </a:txBody>
                  <a:tcPr anchor="ctr"/>
                </a:tc>
                <a:tc>
                  <a:txBody>
                    <a:bodyPr/>
                    <a:p>
                      <a:pPr indent="0" algn="just">
                        <a:lnSpc>
                          <a:spcPct val="120000"/>
                        </a:lnSpc>
                        <a:buNone/>
                        <a:defRPr/>
                      </a:pPr>
                      <a:r>
                        <a:rPr sz="1600" b="0" i="0" u="none">
                          <a:solidFill>
                            <a:srgbClr val="000000"/>
                          </a:solidFill>
                          <a:latin typeface="Calibri"/>
                          <a:ea typeface="Calibri"/>
                          <a:cs typeface="Calibri"/>
                        </a:rPr>
                        <a:t>Develop an e-commerce website to sell a diverse range of high-quality footwear, seamlessly integrating with an ERP system.</a:t>
                      </a:r>
                      <a:endParaRPr sz="1600">
                        <a:latin typeface="Calibri"/>
                        <a:cs typeface="Calibri"/>
                      </a:endParaRPr>
                    </a:p>
                  </a:txBody>
                  <a:tcPr anchor="ctr"/>
                </a:tc>
              </a:tr>
              <a:tr h="393243">
                <a:tc>
                  <a:txBody>
                    <a:bodyPr/>
                    <a:p>
                      <a:pPr indent="0" algn="ctr">
                        <a:lnSpc>
                          <a:spcPct val="120000"/>
                        </a:lnSpc>
                        <a:buNone/>
                        <a:defRPr/>
                      </a:pPr>
                      <a:r>
                        <a:rPr lang="en-US" sz="1600"/>
                        <a:t>Project duration</a:t>
                      </a:r>
                      <a:endParaRPr sz="1600"/>
                    </a:p>
                  </a:txBody>
                  <a:tcPr anchor="ctr"/>
                </a:tc>
                <a:tc>
                  <a:txBody>
                    <a:bodyPr/>
                    <a:p>
                      <a:pPr indent="0" algn="just">
                        <a:lnSpc>
                          <a:spcPct val="120000"/>
                        </a:lnSpc>
                        <a:buNone/>
                        <a:defRPr/>
                      </a:pPr>
                      <a:r>
                        <a:rPr lang="en-US" sz="1600"/>
                        <a:t>6</a:t>
                      </a:r>
                      <a:r>
                        <a:rPr lang="en-IN" sz="1600"/>
                        <a:t> month </a:t>
                      </a:r>
                      <a:endParaRPr sz="1600"/>
                    </a:p>
                  </a:txBody>
                  <a:tcPr anchor="ctr"/>
                </a:tc>
              </a:tr>
              <a:tr h="417772">
                <a:tc>
                  <a:txBody>
                    <a:bodyPr/>
                    <a:p>
                      <a:pPr indent="0" algn="ctr">
                        <a:lnSpc>
                          <a:spcPct val="120000"/>
                        </a:lnSpc>
                        <a:buNone/>
                        <a:defRPr/>
                      </a:pPr>
                      <a:r>
                        <a:rPr lang="en-US" sz="1600"/>
                        <a:t>Team size</a:t>
                      </a:r>
                      <a:endParaRPr sz="1600"/>
                    </a:p>
                  </a:txBody>
                  <a:tcPr anchor="ctr"/>
                </a:tc>
                <a:tc>
                  <a:txBody>
                    <a:bodyPr/>
                    <a:p>
                      <a:pPr indent="0" algn="just">
                        <a:lnSpc>
                          <a:spcPct val="120000"/>
                        </a:lnSpc>
                        <a:buNone/>
                        <a:defRPr/>
                      </a:pPr>
                      <a:r>
                        <a:rPr lang="en-US" sz="1600"/>
                        <a:t>1</a:t>
                      </a:r>
                      <a:r>
                        <a:rPr lang="en-IN" sz="1600"/>
                        <a:t> Member</a:t>
                      </a:r>
                      <a:endParaRPr sz="1600"/>
                    </a:p>
                  </a:txBody>
                  <a:tcPr anchor="ctr"/>
                </a:tc>
              </a:tr>
              <a:tr h="449085">
                <a:tc>
                  <a:txBody>
                    <a:bodyPr/>
                    <a:p>
                      <a:pPr indent="0" algn="ctr">
                        <a:lnSpc>
                          <a:spcPct val="120000"/>
                        </a:lnSpc>
                        <a:buNone/>
                        <a:defRPr/>
                      </a:pPr>
                      <a:r>
                        <a:rPr lang="en-US" sz="1600"/>
                        <a:t>Tools used</a:t>
                      </a:r>
                      <a:endParaRPr sz="1600"/>
                    </a:p>
                  </a:txBody>
                  <a:tcPr anchor="ctr"/>
                </a:tc>
                <a:tc>
                  <a:txBody>
                    <a:bodyPr/>
                    <a:p>
                      <a:pPr indent="0" algn="just">
                        <a:lnSpc>
                          <a:spcPct val="120000"/>
                        </a:lnSpc>
                        <a:buNone/>
                        <a:defRPr/>
                      </a:pPr>
                      <a:r>
                        <a:rPr lang="en-US" sz="1600"/>
                        <a:t>Visual Studio c</a:t>
                      </a:r>
                      <a:r>
                        <a:rPr lang="en-IN" sz="1600"/>
                        <a:t>ode</a:t>
                      </a:r>
                      <a:r>
                        <a:rPr lang="en-US" sz="1600"/>
                        <a:t>, Git hub</a:t>
                      </a:r>
                      <a:endParaRPr sz="1600"/>
                    </a:p>
                  </a:txBody>
                  <a:tcPr anchor="ctr"/>
                </a:tc>
              </a:tr>
              <a:tr h="470481">
                <a:tc>
                  <a:txBody>
                    <a:bodyPr/>
                    <a:p>
                      <a:pPr indent="0" algn="ctr">
                        <a:lnSpc>
                          <a:spcPct val="120000"/>
                        </a:lnSpc>
                        <a:buNone/>
                        <a:defRPr/>
                      </a:pPr>
                      <a:r>
                        <a:rPr lang="en-IN" sz="1600"/>
                        <a:t>Technologies used</a:t>
                      </a:r>
                      <a:endParaRPr lang="en-IN" sz="1600"/>
                    </a:p>
                    <a:p>
                      <a:pPr indent="0" algn="ctr">
                        <a:lnSpc>
                          <a:spcPct val="120000"/>
                        </a:lnSpc>
                        <a:buNone/>
                        <a:defRPr/>
                      </a:pPr>
                      <a:r>
                        <a:rPr lang="en-IN" sz="1600"/>
                        <a:t>( Phase - 1 )</a:t>
                      </a:r>
                      <a:endParaRPr lang="en-IN" sz="1600"/>
                    </a:p>
                  </a:txBody>
                  <a:tcPr anchor="ctr"/>
                </a:tc>
                <a:tc>
                  <a:txBody>
                    <a:bodyPr/>
                    <a:p>
                      <a:pPr indent="0" algn="just">
                        <a:lnSpc>
                          <a:spcPct val="120000"/>
                        </a:lnSpc>
                        <a:buNone/>
                        <a:defRPr/>
                      </a:pPr>
                      <a:r>
                        <a:rPr lang="en-US" sz="1600"/>
                        <a:t>NLTK, Flask</a:t>
                      </a:r>
                      <a:endParaRPr lang="en-US" sz="1600"/>
                    </a:p>
                  </a:txBody>
                  <a:tcPr anchor="ctr"/>
                </a:tc>
              </a:tr>
              <a:tr h="470481">
                <a:tc>
                  <a:txBody>
                    <a:bodyPr/>
                    <a:p>
                      <a:pPr indent="0" algn="ctr">
                        <a:lnSpc>
                          <a:spcPct val="120000"/>
                        </a:lnSpc>
                        <a:buNone/>
                        <a:defRPr/>
                      </a:pPr>
                      <a:r>
                        <a:rPr lang="en-IN" sz="1600"/>
                        <a:t>Technologies used</a:t>
                      </a:r>
                      <a:endParaRPr lang="en-IN" sz="1600"/>
                    </a:p>
                    <a:p>
                      <a:pPr indent="0" algn="ctr">
                        <a:lnSpc>
                          <a:spcPct val="120000"/>
                        </a:lnSpc>
                        <a:buNone/>
                        <a:defRPr/>
                      </a:pPr>
                      <a:r>
                        <a:rPr lang="en-IN" sz="1600" b="0" i="0" u="none" strike="noStrike" cap="none" spc="0">
                          <a:solidFill>
                            <a:schemeClr val="dk1"/>
                          </a:solidFill>
                          <a:latin typeface="+mn-lt"/>
                          <a:ea typeface="+mn-ea"/>
                          <a:cs typeface="+mn-cs"/>
                        </a:rPr>
                        <a:t>( Phase - 2 )</a:t>
                      </a:r>
                      <a:endParaRPr sz="1600"/>
                    </a:p>
                  </a:txBody>
                  <a:tcPr anchor="ctr"/>
                </a:tc>
                <a:tc>
                  <a:txBody>
                    <a:bodyPr/>
                    <a:p>
                      <a:pPr indent="0" algn="just">
                        <a:lnSpc>
                          <a:spcPct val="120000"/>
                        </a:lnSpc>
                        <a:buNone/>
                        <a:defRPr/>
                      </a:pPr>
                      <a:r>
                        <a:rPr lang="en-US" sz="1600"/>
                        <a:t>Next.js, </a:t>
                      </a:r>
                      <a:r>
                        <a:rPr lang="en-US" sz="1600" b="0" i="0" u="none" strike="noStrike" cap="none" spc="0">
                          <a:solidFill>
                            <a:schemeClr val="dk1"/>
                          </a:solidFill>
                          <a:latin typeface="+mn-lt"/>
                          <a:ea typeface="+mn-ea"/>
                          <a:cs typeface="+mn-cs"/>
                        </a:rPr>
                        <a:t>Spring Boot</a:t>
                      </a:r>
                      <a:r>
                        <a:rPr lang="en-US" sz="1600"/>
                        <a:t>, Flask, MongoDB, </a:t>
                      </a:r>
                      <a:r>
                        <a:rPr lang="en-US" sz="1600" b="0" i="0" u="none" strike="noStrike" cap="none" spc="0">
                          <a:solidFill>
                            <a:schemeClr val="dk1"/>
                          </a:solidFill>
                          <a:latin typeface="+mn-lt"/>
                          <a:ea typeface="+mn-ea"/>
                          <a:cs typeface="+mn-cs"/>
                        </a:rPr>
                        <a:t>Tailwindcss</a:t>
                      </a:r>
                      <a:endParaRPr sz="1600"/>
                    </a:p>
                  </a:txBody>
                  <a:tcPr anchor="ctr"/>
                </a:tc>
              </a:tr>
              <a:tr h="372891">
                <a:tc>
                  <a:txBody>
                    <a:bodyPr/>
                    <a:p>
                      <a:pPr indent="0" algn="ctr">
                        <a:lnSpc>
                          <a:spcPct val="120000"/>
                        </a:lnSpc>
                        <a:buNone/>
                        <a:defRPr/>
                      </a:pPr>
                      <a:r>
                        <a:rPr lang="en-IN" sz="1600"/>
                        <a:t>Guide</a:t>
                      </a:r>
                      <a:endParaRPr sz="1600"/>
                    </a:p>
                  </a:txBody>
                  <a:tcPr anchor="ctr"/>
                </a:tc>
                <a:tc>
                  <a:txBody>
                    <a:bodyPr/>
                    <a:p>
                      <a:pPr indent="0" algn="just">
                        <a:lnSpc>
                          <a:spcPct val="120000"/>
                        </a:lnSpc>
                        <a:buNone/>
                        <a:defRPr/>
                      </a:pPr>
                      <a:r>
                        <a:rPr lang="en-IN" sz="1600"/>
                        <a:t>Dr.</a:t>
                      </a:r>
                      <a:r>
                        <a:rPr lang="en-US" sz="1600"/>
                        <a:t> Bhumika shah</a:t>
                      </a:r>
                      <a:endParaRPr sz="1600"/>
                    </a:p>
                  </a:txBody>
                  <a:tcPr anchor="ctr"/>
                </a:tc>
              </a:tr>
            </a:tbl>
          </a:graphicData>
        </a:graphic>
      </p:graphicFrame>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046126609" name="Title 1"/>
          <p:cNvSpPr>
            <a:spLocks noGrp="1"/>
          </p:cNvSpPr>
          <p:nvPr>
            <p:ph type="title"/>
          </p:nvPr>
        </p:nvSpPr>
        <p:spPr bwMode="auto">
          <a:xfrm flipH="0" flipV="0">
            <a:off x="457200" y="202402"/>
            <a:ext cx="8229600" cy="726277"/>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sz="3600"/>
              <a:t>Activity Diagram</a:t>
            </a:r>
            <a:endParaRPr sz="3600"/>
          </a:p>
        </p:txBody>
      </p:sp>
      <p:pic>
        <p:nvPicPr>
          <p:cNvPr id="889104147" name=""/>
          <p:cNvPicPr>
            <a:picLocks noChangeAspect="1"/>
          </p:cNvPicPr>
          <p:nvPr>
            <p:ph idx="1"/>
          </p:nvPr>
        </p:nvPicPr>
        <p:blipFill>
          <a:blip r:embed="rId3"/>
          <a:stretch/>
        </p:blipFill>
        <p:spPr bwMode="auto">
          <a:xfrm rot="0">
            <a:off x="3326878" y="1600200"/>
            <a:ext cx="2490238" cy="4525961"/>
          </a:xfrm>
          <a:prstGeom prst="rect">
            <a:avLst/>
          </a:prstGeom>
        </p:spPr>
      </p:pic>
      <p:sp>
        <p:nvSpPr>
          <p:cNvPr id="1343229541" name="Footer Placeholder 4"/>
          <p:cNvSpPr>
            <a:spLocks noGrp="1"/>
          </p:cNvSpPr>
          <p:nvPr>
            <p:ph type="ftr" sz="quarter" idx="11"/>
          </p:nvPr>
        </p:nvSpPr>
        <p:spPr bwMode="auto"/>
        <p:txBody>
          <a:bodyPr/>
          <a:lstStyle/>
          <a:p>
            <a:pPr>
              <a:defRPr/>
            </a:pPr>
            <a:r>
              <a:rPr lang="en-US"/>
              <a:t>Department of Computer Science </a:t>
            </a:r>
            <a:endParaRPr/>
          </a:p>
        </p:txBody>
      </p:sp>
      <p:sp>
        <p:nvSpPr>
          <p:cNvPr id="95458563" name="Slide Number Placeholder 5"/>
          <p:cNvSpPr>
            <a:spLocks noGrp="1"/>
          </p:cNvSpPr>
          <p:nvPr>
            <p:ph type="sldNum" sz="quarter" idx="12"/>
          </p:nvPr>
        </p:nvSpPr>
        <p:spPr bwMode="auto"/>
        <p:txBody>
          <a:bodyPr/>
          <a:lstStyle/>
          <a:p>
            <a:pPr>
              <a:defRPr/>
            </a:pPr>
            <a:fld id="{FCEFF239-C861-5CED-59D9-6190E83B574E}" type="slidenum">
              <a:rPr lang="en-US"/>
              <a:t/>
            </a:fld>
            <a:endParaRPr lang="en-US"/>
          </a:p>
        </p:txBody>
      </p:sp>
      <p:sp>
        <p:nvSpPr>
          <p:cNvPr id="406735698" name=""/>
          <p:cNvSpPr txBox="1"/>
          <p:nvPr/>
        </p:nvSpPr>
        <p:spPr bwMode="auto">
          <a:xfrm flipH="0" flipV="0">
            <a:off x="751311" y="916779"/>
            <a:ext cx="1066398" cy="366118"/>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a:t>Feedback</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2118224974" name="Title 1"/>
          <p:cNvSpPr>
            <a:spLocks noGrp="1"/>
          </p:cNvSpPr>
          <p:nvPr>
            <p:ph type="title"/>
          </p:nvPr>
        </p:nvSpPr>
        <p:spPr bwMode="auto">
          <a:xfrm flipH="0" flipV="0">
            <a:off x="457200" y="202405"/>
            <a:ext cx="8229600" cy="726280"/>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sz="3600"/>
              <a:t>Class Diagram of Customer (e-com.)</a:t>
            </a:r>
            <a:endParaRPr sz="3600"/>
          </a:p>
        </p:txBody>
      </p:sp>
      <p:pic>
        <p:nvPicPr>
          <p:cNvPr id="1511781372" name=""/>
          <p:cNvPicPr>
            <a:picLocks noChangeAspect="1"/>
          </p:cNvPicPr>
          <p:nvPr>
            <p:ph idx="1"/>
          </p:nvPr>
        </p:nvPicPr>
        <p:blipFill>
          <a:blip r:embed="rId3"/>
          <a:stretch/>
        </p:blipFill>
        <p:spPr bwMode="auto">
          <a:xfrm rot="0">
            <a:off x="2921577" y="1600200"/>
            <a:ext cx="3300845" cy="4525962"/>
          </a:xfrm>
          <a:prstGeom prst="rect">
            <a:avLst/>
          </a:prstGeom>
        </p:spPr>
      </p:pic>
      <p:sp>
        <p:nvSpPr>
          <p:cNvPr id="418560029" name="Footer Placeholder 4"/>
          <p:cNvSpPr>
            <a:spLocks noGrp="1"/>
          </p:cNvSpPr>
          <p:nvPr>
            <p:ph type="ftr" sz="quarter" idx="11"/>
          </p:nvPr>
        </p:nvSpPr>
        <p:spPr bwMode="auto"/>
        <p:txBody>
          <a:bodyPr/>
          <a:lstStyle/>
          <a:p>
            <a:pPr>
              <a:defRPr/>
            </a:pPr>
            <a:r>
              <a:rPr lang="en-US"/>
              <a:t>Department of Computer Science </a:t>
            </a:r>
            <a:endParaRPr/>
          </a:p>
        </p:txBody>
      </p:sp>
      <p:sp>
        <p:nvSpPr>
          <p:cNvPr id="33564937" name="Slide Number Placeholder 5"/>
          <p:cNvSpPr>
            <a:spLocks noGrp="1"/>
          </p:cNvSpPr>
          <p:nvPr>
            <p:ph type="sldNum" sz="quarter" idx="12"/>
          </p:nvPr>
        </p:nvSpPr>
        <p:spPr bwMode="auto"/>
        <p:txBody>
          <a:bodyPr/>
          <a:lstStyle/>
          <a:p>
            <a:pPr>
              <a:defRPr/>
            </a:pPr>
            <a:fld id="{D62B1011-8912-E369-1F04-FEE847C29C7A}"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984487033" name="Title 1"/>
          <p:cNvSpPr>
            <a:spLocks noGrp="1"/>
          </p:cNvSpPr>
          <p:nvPr>
            <p:ph type="title"/>
          </p:nvPr>
        </p:nvSpPr>
        <p:spPr bwMode="auto">
          <a:xfrm flipH="0" flipV="0">
            <a:off x="457200" y="202405"/>
            <a:ext cx="8229600" cy="726280"/>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sz="3600"/>
              <a:t>Class Diagram of Employee ( ERP )</a:t>
            </a:r>
            <a:endParaRPr sz="3600"/>
          </a:p>
        </p:txBody>
      </p:sp>
      <p:pic>
        <p:nvPicPr>
          <p:cNvPr id="1759508148" name=""/>
          <p:cNvPicPr>
            <a:picLocks noChangeAspect="1"/>
          </p:cNvPicPr>
          <p:nvPr>
            <p:ph idx="1"/>
          </p:nvPr>
        </p:nvPicPr>
        <p:blipFill>
          <a:blip r:embed="rId3"/>
          <a:stretch/>
        </p:blipFill>
        <p:spPr bwMode="auto">
          <a:xfrm rot="0">
            <a:off x="3257419" y="1600200"/>
            <a:ext cx="2629159" cy="4525962"/>
          </a:xfrm>
          <a:prstGeom prst="rect">
            <a:avLst/>
          </a:prstGeom>
        </p:spPr>
      </p:pic>
      <p:sp>
        <p:nvSpPr>
          <p:cNvPr id="1690766153" name="Footer Placeholder 4"/>
          <p:cNvSpPr>
            <a:spLocks noGrp="1"/>
          </p:cNvSpPr>
          <p:nvPr>
            <p:ph type="ftr" sz="quarter" idx="11"/>
          </p:nvPr>
        </p:nvSpPr>
        <p:spPr bwMode="auto"/>
        <p:txBody>
          <a:bodyPr/>
          <a:lstStyle/>
          <a:p>
            <a:pPr>
              <a:defRPr/>
            </a:pPr>
            <a:r>
              <a:rPr lang="en-US"/>
              <a:t>Department of Computer Science </a:t>
            </a:r>
            <a:endParaRPr/>
          </a:p>
        </p:txBody>
      </p:sp>
      <p:sp>
        <p:nvSpPr>
          <p:cNvPr id="634517088" name="Slide Number Placeholder 5"/>
          <p:cNvSpPr>
            <a:spLocks noGrp="1"/>
          </p:cNvSpPr>
          <p:nvPr>
            <p:ph type="sldNum" sz="quarter" idx="12"/>
          </p:nvPr>
        </p:nvSpPr>
        <p:spPr bwMode="auto"/>
        <p:txBody>
          <a:bodyPr/>
          <a:lstStyle/>
          <a:p>
            <a:pPr>
              <a:defRPr/>
            </a:pPr>
            <a:fld id="{6C3A45AE-5AF3-E45C-CC89-090AFE0CB559}"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592938407" name="Title 1"/>
          <p:cNvSpPr>
            <a:spLocks noGrp="1"/>
          </p:cNvSpPr>
          <p:nvPr>
            <p:ph type="title"/>
          </p:nvPr>
        </p:nvSpPr>
        <p:spPr bwMode="auto">
          <a:xfrm flipH="0" flipV="0">
            <a:off x="495299" y="202403"/>
            <a:ext cx="8229600" cy="726278"/>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sz="3600"/>
              <a:t>Screenshots</a:t>
            </a:r>
            <a:endParaRPr sz="3600"/>
          </a:p>
        </p:txBody>
      </p:sp>
      <p:pic>
        <p:nvPicPr>
          <p:cNvPr id="802632976" name=""/>
          <p:cNvPicPr>
            <a:picLocks noChangeAspect="1"/>
          </p:cNvPicPr>
          <p:nvPr>
            <p:ph idx="1"/>
          </p:nvPr>
        </p:nvPicPr>
        <p:blipFill>
          <a:blip r:embed="rId3"/>
          <a:stretch/>
        </p:blipFill>
        <p:spPr bwMode="auto">
          <a:xfrm rot="0">
            <a:off x="548921" y="1600200"/>
            <a:ext cx="8046156" cy="4525962"/>
          </a:xfrm>
          <a:prstGeom prst="rect">
            <a:avLst/>
          </a:prstGeom>
        </p:spPr>
      </p:pic>
      <p:sp>
        <p:nvSpPr>
          <p:cNvPr id="1568880236" name="Footer Placeholder 4"/>
          <p:cNvSpPr>
            <a:spLocks noGrp="1"/>
          </p:cNvSpPr>
          <p:nvPr>
            <p:ph type="ftr" sz="quarter" idx="11"/>
          </p:nvPr>
        </p:nvSpPr>
        <p:spPr bwMode="auto"/>
        <p:txBody>
          <a:bodyPr/>
          <a:lstStyle/>
          <a:p>
            <a:pPr>
              <a:defRPr/>
            </a:pPr>
            <a:r>
              <a:rPr lang="en-US"/>
              <a:t>Department of Computer Science </a:t>
            </a:r>
            <a:endParaRPr/>
          </a:p>
        </p:txBody>
      </p:sp>
      <p:sp>
        <p:nvSpPr>
          <p:cNvPr id="437925670" name="Slide Number Placeholder 5"/>
          <p:cNvSpPr>
            <a:spLocks noGrp="1"/>
          </p:cNvSpPr>
          <p:nvPr>
            <p:ph type="sldNum" sz="quarter" idx="12"/>
          </p:nvPr>
        </p:nvSpPr>
        <p:spPr bwMode="auto"/>
        <p:txBody>
          <a:bodyPr/>
          <a:lstStyle/>
          <a:p>
            <a:pPr>
              <a:defRPr/>
            </a:pPr>
            <a:fld id="{BD99BDB9-4803-34E4-1FD5-77D22A88D103}"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990968890" name="Title 1"/>
          <p:cNvSpPr>
            <a:spLocks noGrp="1"/>
          </p:cNvSpPr>
          <p:nvPr>
            <p:ph type="title"/>
          </p:nvPr>
        </p:nvSpPr>
        <p:spPr bwMode="auto">
          <a:xfrm flipH="0" flipV="0">
            <a:off x="495298" y="202403"/>
            <a:ext cx="8229600" cy="726278"/>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sz="3600"/>
              <a:t>Screenshots</a:t>
            </a:r>
            <a:endParaRPr sz="3600"/>
          </a:p>
        </p:txBody>
      </p:sp>
      <p:pic>
        <p:nvPicPr>
          <p:cNvPr id="946639335" name=""/>
          <p:cNvPicPr>
            <a:picLocks noChangeAspect="1"/>
          </p:cNvPicPr>
          <p:nvPr>
            <p:ph idx="1"/>
          </p:nvPr>
        </p:nvPicPr>
        <p:blipFill>
          <a:blip r:embed="rId3"/>
          <a:stretch/>
        </p:blipFill>
        <p:spPr bwMode="auto">
          <a:xfrm rot="0">
            <a:off x="548921" y="1600200"/>
            <a:ext cx="8046156" cy="4525962"/>
          </a:xfrm>
          <a:prstGeom prst="rect">
            <a:avLst/>
          </a:prstGeom>
        </p:spPr>
      </p:pic>
      <p:sp>
        <p:nvSpPr>
          <p:cNvPr id="761977556" name="Footer Placeholder 4"/>
          <p:cNvSpPr>
            <a:spLocks noGrp="1"/>
          </p:cNvSpPr>
          <p:nvPr>
            <p:ph type="ftr" sz="quarter" idx="11"/>
          </p:nvPr>
        </p:nvSpPr>
        <p:spPr bwMode="auto"/>
        <p:txBody>
          <a:bodyPr/>
          <a:lstStyle/>
          <a:p>
            <a:pPr>
              <a:defRPr/>
            </a:pPr>
            <a:r>
              <a:rPr lang="en-US"/>
              <a:t>Department of Computer Science </a:t>
            </a:r>
            <a:endParaRPr/>
          </a:p>
        </p:txBody>
      </p:sp>
      <p:sp>
        <p:nvSpPr>
          <p:cNvPr id="878388757" name="Slide Number Placeholder 5"/>
          <p:cNvSpPr>
            <a:spLocks noGrp="1"/>
          </p:cNvSpPr>
          <p:nvPr>
            <p:ph type="sldNum" sz="quarter" idx="12"/>
          </p:nvPr>
        </p:nvSpPr>
        <p:spPr bwMode="auto"/>
        <p:txBody>
          <a:bodyPr/>
          <a:lstStyle/>
          <a:p>
            <a:pPr>
              <a:defRPr/>
            </a:pPr>
            <a:fld id="{E47133FC-2BC8-0CB7-098D-734E44F2B42E}"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790405284" name="Title 1"/>
          <p:cNvSpPr>
            <a:spLocks noGrp="1"/>
          </p:cNvSpPr>
          <p:nvPr>
            <p:ph type="title"/>
          </p:nvPr>
        </p:nvSpPr>
        <p:spPr bwMode="auto">
          <a:xfrm flipH="0" flipV="0">
            <a:off x="495298" y="202403"/>
            <a:ext cx="8229600" cy="726278"/>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sz="3600"/>
              <a:t>Screenshots</a:t>
            </a:r>
            <a:endParaRPr sz="3600"/>
          </a:p>
        </p:txBody>
      </p:sp>
      <p:pic>
        <p:nvPicPr>
          <p:cNvPr id="63627816" name=""/>
          <p:cNvPicPr>
            <a:picLocks noChangeAspect="1"/>
          </p:cNvPicPr>
          <p:nvPr>
            <p:ph idx="1"/>
          </p:nvPr>
        </p:nvPicPr>
        <p:blipFill>
          <a:blip r:embed="rId3"/>
          <a:stretch/>
        </p:blipFill>
        <p:spPr bwMode="auto">
          <a:xfrm rot="0">
            <a:off x="548921" y="1600200"/>
            <a:ext cx="8046156" cy="4525962"/>
          </a:xfrm>
          <a:prstGeom prst="rect">
            <a:avLst/>
          </a:prstGeom>
        </p:spPr>
      </p:pic>
      <p:sp>
        <p:nvSpPr>
          <p:cNvPr id="1435996350" name="Footer Placeholder 4"/>
          <p:cNvSpPr>
            <a:spLocks noGrp="1"/>
          </p:cNvSpPr>
          <p:nvPr>
            <p:ph type="ftr" sz="quarter" idx="11"/>
          </p:nvPr>
        </p:nvSpPr>
        <p:spPr bwMode="auto"/>
        <p:txBody>
          <a:bodyPr/>
          <a:lstStyle/>
          <a:p>
            <a:pPr>
              <a:defRPr/>
            </a:pPr>
            <a:r>
              <a:rPr lang="en-US"/>
              <a:t>Department of Computer Science </a:t>
            </a:r>
            <a:endParaRPr/>
          </a:p>
        </p:txBody>
      </p:sp>
      <p:sp>
        <p:nvSpPr>
          <p:cNvPr id="720625533" name="Slide Number Placeholder 5"/>
          <p:cNvSpPr>
            <a:spLocks noGrp="1"/>
          </p:cNvSpPr>
          <p:nvPr>
            <p:ph type="sldNum" sz="quarter" idx="12"/>
          </p:nvPr>
        </p:nvSpPr>
        <p:spPr bwMode="auto"/>
        <p:txBody>
          <a:bodyPr/>
          <a:lstStyle/>
          <a:p>
            <a:pPr>
              <a:defRPr/>
            </a:pPr>
            <a:fld id="{EAE5136A-BFED-0FC7-E31B-401F7C3B1E96}"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505595995" name="Title 1"/>
          <p:cNvSpPr>
            <a:spLocks noGrp="1"/>
          </p:cNvSpPr>
          <p:nvPr>
            <p:ph type="title"/>
          </p:nvPr>
        </p:nvSpPr>
        <p:spPr bwMode="auto">
          <a:xfrm flipH="0" flipV="0">
            <a:off x="457200" y="202405"/>
            <a:ext cx="8229600" cy="726280"/>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lang="en-US" sz="3600" b="0" i="0" u="none" strike="noStrike" cap="none" spc="0">
                <a:solidFill>
                  <a:schemeClr val="tx1"/>
                </a:solidFill>
                <a:latin typeface="Calibri"/>
                <a:ea typeface="Calibri"/>
                <a:cs typeface="Calibri"/>
              </a:rPr>
              <a:t>Visualize</a:t>
            </a:r>
            <a:r>
              <a:rPr sz="3600"/>
              <a:t> Report’s</a:t>
            </a:r>
            <a:endParaRPr sz="3600"/>
          </a:p>
        </p:txBody>
      </p:sp>
      <p:sp>
        <p:nvSpPr>
          <p:cNvPr id="1302204247" name="Content Placeholder 2"/>
          <p:cNvSpPr>
            <a:spLocks noGrp="1"/>
          </p:cNvSpPr>
          <p:nvPr>
            <p:ph idx="1"/>
          </p:nvPr>
        </p:nvSpPr>
        <p:spPr bwMode="auto">
          <a:xfrm flipH="0" flipV="0">
            <a:off x="457198" y="1071561"/>
            <a:ext cx="8229600" cy="5054599"/>
          </a:xfrm>
        </p:spPr>
        <p:txBody>
          <a:bodyPr vertOverflow="overflow" horzOverflow="overflow" vert="horz" wrap="square" lIns="91440" tIns="45720" rIns="91440" bIns="45720" numCol="1" spcCol="0" rtlCol="0" fromWordArt="0" anchor="t" anchorCtr="0" forceAA="0" upright="0" compatLnSpc="0">
            <a:normAutofit/>
          </a:bodyPr>
          <a:lstStyle/>
          <a:p>
            <a:pPr>
              <a:lnSpc>
                <a:spcPct val="150000"/>
              </a:lnSpc>
              <a:buFont typeface="Wingdings"/>
              <a:buChar char="Ø"/>
              <a:defRPr/>
            </a:pPr>
            <a:r>
              <a:rPr sz="2000"/>
              <a:t>All Customer registration growth chart</a:t>
            </a:r>
            <a:endParaRPr sz="2000"/>
          </a:p>
          <a:p>
            <a:pPr>
              <a:lnSpc>
                <a:spcPct val="150000"/>
              </a:lnSpc>
              <a:buFont typeface="Wingdings"/>
              <a:buChar char="Ø"/>
              <a:defRPr/>
            </a:pPr>
            <a:r>
              <a:rPr lang="en-US" sz="2000" b="0" i="0" u="none" strike="noStrike" cap="none" spc="0">
                <a:solidFill>
                  <a:schemeClr val="tx1"/>
                </a:solidFill>
                <a:latin typeface="+mn-lt"/>
                <a:ea typeface="+mn-ea"/>
                <a:cs typeface="+mn-cs"/>
              </a:rPr>
              <a:t>All Customer update growth chart</a:t>
            </a:r>
            <a:endParaRPr sz="2000"/>
          </a:p>
          <a:p>
            <a:pPr>
              <a:lnSpc>
                <a:spcPct val="150000"/>
              </a:lnSpc>
              <a:buFont typeface="Wingdings"/>
              <a:buChar char="Ø"/>
              <a:defRPr/>
            </a:pPr>
            <a:r>
              <a:rPr lang="en-US" sz="2000" b="0" i="0" u="none" strike="noStrike" cap="none" spc="0">
                <a:solidFill>
                  <a:schemeClr val="tx1"/>
                </a:solidFill>
                <a:latin typeface="+mn-lt"/>
                <a:ea typeface="+mn-ea"/>
                <a:cs typeface="+mn-cs"/>
              </a:rPr>
              <a:t>All Customer recently visited growth chart</a:t>
            </a:r>
            <a:endParaRPr sz="2000"/>
          </a:p>
          <a:p>
            <a:pPr>
              <a:lnSpc>
                <a:spcPct val="150000"/>
              </a:lnSpc>
              <a:buFont typeface="Wingdings"/>
              <a:buChar char="Ø"/>
              <a:defRPr/>
            </a:pPr>
            <a:r>
              <a:rPr lang="en-US" sz="2000" b="0" i="0" u="none" strike="noStrike" cap="none" spc="0">
                <a:solidFill>
                  <a:schemeClr val="tx1"/>
                </a:solidFill>
                <a:latin typeface="+mn-lt"/>
                <a:ea typeface="+mn-ea"/>
                <a:cs typeface="+mn-cs"/>
              </a:rPr>
              <a:t>All Customer last visited growth chart</a:t>
            </a:r>
            <a:endParaRPr lang="en-US" sz="2000" b="0" i="0" u="none" strike="noStrike" cap="none" spc="0">
              <a:solidFill>
                <a:schemeClr val="tx1"/>
              </a:solidFill>
              <a:latin typeface="Times New Roman"/>
              <a:cs typeface="Times New Roman"/>
            </a:endParaRPr>
          </a:p>
          <a:p>
            <a:pPr>
              <a:lnSpc>
                <a:spcPct val="150000"/>
              </a:lnSpc>
              <a:buFont typeface="Wingdings"/>
              <a:buChar char="Ø"/>
              <a:defRPr/>
            </a:pPr>
            <a:r>
              <a:rPr lang="en-US" sz="2000" b="0" i="0" u="none" strike="noStrike" cap="none" spc="0">
                <a:solidFill>
                  <a:schemeClr val="tx1"/>
                </a:solidFill>
                <a:latin typeface="+mn-lt"/>
                <a:ea typeface="+mn-ea"/>
                <a:cs typeface="+mn-cs"/>
              </a:rPr>
              <a:t>All Customer notification preference</a:t>
            </a:r>
            <a:endParaRPr lang="en-US" sz="2000" b="0" i="0" u="none" strike="noStrike" cap="none" spc="0">
              <a:solidFill>
                <a:schemeClr val="tx1"/>
              </a:solidFill>
              <a:latin typeface="Times New Roman"/>
              <a:cs typeface="Times New Roman"/>
            </a:endParaRPr>
          </a:p>
          <a:p>
            <a:pPr>
              <a:lnSpc>
                <a:spcPct val="150000"/>
              </a:lnSpc>
              <a:buFont typeface="Wingdings"/>
              <a:buChar char="Ø"/>
              <a:defRPr/>
            </a:pPr>
            <a:r>
              <a:rPr lang="en-US" sz="2000" b="0" i="0" u="none" strike="noStrike" cap="none" spc="0">
                <a:solidFill>
                  <a:schemeClr val="tx1"/>
                </a:solidFill>
                <a:latin typeface="Calibri"/>
                <a:ea typeface="Arial"/>
                <a:cs typeface="Arial"/>
              </a:rPr>
              <a:t>All Feedback summary</a:t>
            </a:r>
            <a:endParaRPr sz="2000"/>
          </a:p>
          <a:p>
            <a:pPr>
              <a:lnSpc>
                <a:spcPct val="150000"/>
              </a:lnSpc>
              <a:buFont typeface="Wingdings"/>
              <a:buChar char="Ø"/>
              <a:defRPr/>
            </a:pPr>
            <a:r>
              <a:rPr sz="2000"/>
              <a:t>AI Assistant </a:t>
            </a:r>
            <a:endParaRPr sz="2000"/>
          </a:p>
        </p:txBody>
      </p:sp>
      <p:sp>
        <p:nvSpPr>
          <p:cNvPr id="722618914" name="Footer Placeholder 4"/>
          <p:cNvSpPr>
            <a:spLocks noGrp="1"/>
          </p:cNvSpPr>
          <p:nvPr>
            <p:ph type="ftr" sz="quarter" idx="11"/>
          </p:nvPr>
        </p:nvSpPr>
        <p:spPr bwMode="auto"/>
        <p:txBody>
          <a:bodyPr/>
          <a:lstStyle/>
          <a:p>
            <a:pPr>
              <a:defRPr/>
            </a:pPr>
            <a:r>
              <a:rPr lang="en-US"/>
              <a:t>Department of Computer Science </a:t>
            </a:r>
            <a:endParaRPr/>
          </a:p>
        </p:txBody>
      </p:sp>
      <p:sp>
        <p:nvSpPr>
          <p:cNvPr id="508778323" name="Slide Number Placeholder 5"/>
          <p:cNvSpPr>
            <a:spLocks noGrp="1"/>
          </p:cNvSpPr>
          <p:nvPr>
            <p:ph type="sldNum" sz="quarter" idx="12"/>
          </p:nvPr>
        </p:nvSpPr>
        <p:spPr bwMode="auto"/>
        <p:txBody>
          <a:bodyPr/>
          <a:lstStyle/>
          <a:p>
            <a:pPr>
              <a:defRPr/>
            </a:pPr>
            <a:fld id="{5091520E-1D06-593C-80C1-C661464AC8E6}"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421800793" name="Title 1"/>
          <p:cNvSpPr>
            <a:spLocks noGrp="1"/>
          </p:cNvSpPr>
          <p:nvPr>
            <p:ph type="title"/>
          </p:nvPr>
        </p:nvSpPr>
        <p:spPr bwMode="auto">
          <a:xfrm flipH="0" flipV="0">
            <a:off x="457200" y="202403"/>
            <a:ext cx="8229600" cy="726278"/>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sz="3600"/>
              <a:t>Future Work</a:t>
            </a:r>
            <a:endParaRPr sz="3600"/>
          </a:p>
        </p:txBody>
      </p:sp>
      <p:sp>
        <p:nvSpPr>
          <p:cNvPr id="596103590" name="Content Placeholder 2"/>
          <p:cNvSpPr>
            <a:spLocks noGrp="1"/>
          </p:cNvSpPr>
          <p:nvPr>
            <p:ph idx="1"/>
          </p:nvPr>
        </p:nvSpPr>
        <p:spPr bwMode="auto">
          <a:xfrm flipH="0" flipV="0">
            <a:off x="457196" y="1071559"/>
            <a:ext cx="8229600" cy="5054597"/>
          </a:xfrm>
        </p:spPr>
        <p:txBody>
          <a:bodyPr/>
          <a:lstStyle/>
          <a:p>
            <a:pPr algn="just">
              <a:lnSpc>
                <a:spcPct val="150000"/>
              </a:lnSpc>
              <a:spcAft>
                <a:spcPts val="0"/>
              </a:spcAft>
              <a:buFont typeface="Wingdings"/>
              <a:buChar char="Ø"/>
              <a:defRPr/>
            </a:pPr>
            <a:r>
              <a:rPr lang="en-US" sz="2000" b="0" u="none">
                <a:solidFill>
                  <a:srgbClr val="000000"/>
                </a:solidFill>
                <a:latin typeface="Calibri"/>
                <a:ea typeface="Calibri"/>
                <a:cs typeface="Calibri"/>
              </a:rPr>
              <a:t>Integrating Cloudinary</a:t>
            </a:r>
            <a:endParaRPr sz="2000" b="0" u="none">
              <a:solidFill>
                <a:srgbClr val="000000"/>
              </a:solidFill>
              <a:latin typeface="Calibri"/>
              <a:cs typeface="Calibri"/>
            </a:endParaRPr>
          </a:p>
          <a:p>
            <a:pPr algn="just">
              <a:lnSpc>
                <a:spcPct val="150000"/>
              </a:lnSpc>
              <a:spcAft>
                <a:spcPts val="0"/>
              </a:spcAft>
              <a:buFont typeface="Wingdings"/>
              <a:buChar char="Ø"/>
              <a:defRPr/>
            </a:pPr>
            <a:r>
              <a:rPr lang="en-US" sz="2000" b="0" u="none">
                <a:solidFill>
                  <a:srgbClr val="000000"/>
                </a:solidFill>
                <a:latin typeface="Calibri"/>
                <a:ea typeface="Calibri"/>
                <a:cs typeface="Calibri"/>
              </a:rPr>
              <a:t>Log Creation</a:t>
            </a:r>
            <a:endParaRPr sz="2000" b="0" u="none">
              <a:solidFill>
                <a:srgbClr val="000000"/>
              </a:solidFill>
              <a:latin typeface="Calibri"/>
              <a:cs typeface="Calibri"/>
            </a:endParaRPr>
          </a:p>
          <a:p>
            <a:pPr algn="just">
              <a:lnSpc>
                <a:spcPct val="150000"/>
              </a:lnSpc>
              <a:spcAft>
                <a:spcPts val="0"/>
              </a:spcAft>
              <a:buFont typeface="Wingdings"/>
              <a:buChar char="Ø"/>
              <a:defRPr/>
            </a:pPr>
            <a:r>
              <a:rPr lang="en-US" sz="2000" b="0" u="none">
                <a:solidFill>
                  <a:srgbClr val="000000"/>
                </a:solidFill>
                <a:latin typeface="Calibri"/>
                <a:ea typeface="Calibri"/>
                <a:cs typeface="Calibri"/>
              </a:rPr>
              <a:t>Log Analyzer</a:t>
            </a:r>
            <a:endParaRPr sz="2000" b="0" u="none">
              <a:solidFill>
                <a:srgbClr val="000000"/>
              </a:solidFill>
              <a:latin typeface="Calibri"/>
              <a:cs typeface="Calibri"/>
            </a:endParaRPr>
          </a:p>
          <a:p>
            <a:pPr algn="just">
              <a:lnSpc>
                <a:spcPct val="150000"/>
              </a:lnSpc>
              <a:spcAft>
                <a:spcPts val="0"/>
              </a:spcAft>
              <a:buFont typeface="Wingdings"/>
              <a:buChar char="Ø"/>
              <a:defRPr/>
            </a:pPr>
            <a:r>
              <a:rPr lang="en-US" sz="2000" b="0" u="none">
                <a:solidFill>
                  <a:srgbClr val="000000"/>
                </a:solidFill>
                <a:latin typeface="Calibri"/>
                <a:ea typeface="Calibri"/>
                <a:cs typeface="Calibri"/>
              </a:rPr>
              <a:t>Product </a:t>
            </a:r>
            <a:r>
              <a:rPr lang="en-US" sz="2000" b="0" u="none">
                <a:solidFill>
                  <a:srgbClr val="000000"/>
                </a:solidFill>
                <a:latin typeface="Calibri"/>
                <a:ea typeface="Calibri"/>
                <a:cs typeface="Calibri"/>
              </a:rPr>
              <a:t>Recommendation</a:t>
            </a:r>
            <a:endParaRPr sz="2000" b="0" u="none">
              <a:solidFill>
                <a:srgbClr val="000000"/>
              </a:solidFill>
              <a:latin typeface="Calibri"/>
              <a:cs typeface="Calibri"/>
            </a:endParaRPr>
          </a:p>
          <a:p>
            <a:pPr>
              <a:buFont typeface="Wingdings"/>
              <a:buChar char="Ø"/>
              <a:defRPr/>
            </a:pPr>
            <a:r>
              <a:rPr lang="en-US" sz="2000" b="0" u="none">
                <a:solidFill>
                  <a:srgbClr val="000000"/>
                </a:solidFill>
                <a:latin typeface="Calibri"/>
                <a:ea typeface="Calibri"/>
                <a:cs typeface="Calibri"/>
              </a:rPr>
              <a:t>Product Chatbot</a:t>
            </a:r>
            <a:endParaRPr sz="2200"/>
          </a:p>
        </p:txBody>
      </p:sp>
      <p:sp>
        <p:nvSpPr>
          <p:cNvPr id="2109216368" name="Footer Placeholder 4"/>
          <p:cNvSpPr>
            <a:spLocks noGrp="1"/>
          </p:cNvSpPr>
          <p:nvPr>
            <p:ph type="ftr" sz="quarter" idx="11"/>
          </p:nvPr>
        </p:nvSpPr>
        <p:spPr bwMode="auto"/>
        <p:txBody>
          <a:bodyPr/>
          <a:lstStyle/>
          <a:p>
            <a:pPr>
              <a:defRPr/>
            </a:pPr>
            <a:r>
              <a:rPr lang="en-US"/>
              <a:t>Department of Computer Science </a:t>
            </a:r>
            <a:endParaRPr/>
          </a:p>
        </p:txBody>
      </p:sp>
      <p:sp>
        <p:nvSpPr>
          <p:cNvPr id="186380199" name="Slide Number Placeholder 5"/>
          <p:cNvSpPr>
            <a:spLocks noGrp="1"/>
          </p:cNvSpPr>
          <p:nvPr>
            <p:ph type="sldNum" sz="quarter" idx="12"/>
          </p:nvPr>
        </p:nvSpPr>
        <p:spPr bwMode="auto"/>
        <p:txBody>
          <a:bodyPr/>
          <a:lstStyle/>
          <a:p>
            <a:pPr>
              <a:defRPr/>
            </a:pPr>
            <a:fld id="{A6BA25E2-4887-2935-46C4-E55BF076AD90}"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616467632" name="Title 1"/>
          <p:cNvSpPr>
            <a:spLocks noGrp="1"/>
          </p:cNvSpPr>
          <p:nvPr>
            <p:ph type="title"/>
          </p:nvPr>
        </p:nvSpPr>
        <p:spPr bwMode="auto">
          <a:xfrm flipH="0" flipV="0">
            <a:off x="457200" y="202405"/>
            <a:ext cx="8229600" cy="726280"/>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sz="3600"/>
              <a:t>Bibliography</a:t>
            </a:r>
            <a:endParaRPr sz="3600"/>
          </a:p>
        </p:txBody>
      </p:sp>
      <p:sp>
        <p:nvSpPr>
          <p:cNvPr id="1428865062" name="Content Placeholder 2"/>
          <p:cNvSpPr>
            <a:spLocks noGrp="1"/>
          </p:cNvSpPr>
          <p:nvPr>
            <p:ph idx="1"/>
          </p:nvPr>
        </p:nvSpPr>
        <p:spPr bwMode="auto">
          <a:xfrm flipH="0" flipV="0">
            <a:off x="457198" y="1071561"/>
            <a:ext cx="8229600" cy="5054599"/>
          </a:xfrm>
        </p:spPr>
        <p:txBody>
          <a:bodyPr/>
          <a:lstStyle/>
          <a:p>
            <a:pPr>
              <a:lnSpc>
                <a:spcPct val="150000"/>
              </a:lnSpc>
              <a:buFont typeface="Wingdings"/>
              <a:buChar char="Ø"/>
              <a:defRPr/>
            </a:pPr>
            <a:r>
              <a:rPr sz="2000"/>
              <a:t>Nike (</a:t>
            </a:r>
            <a:r>
              <a:rPr lang="en-US" sz="2000" b="0" i="0" u="none" strike="noStrike" cap="none" spc="0">
                <a:solidFill>
                  <a:schemeClr val="tx1"/>
                </a:solidFill>
                <a:latin typeface="Calibri"/>
                <a:ea typeface="Calibri"/>
                <a:cs typeface="Calibri"/>
              </a:rPr>
              <a:t> </a:t>
            </a:r>
            <a:r>
              <a:rPr lang="en-US" sz="2000" b="0" i="0" u="sng" strike="noStrike" cap="none" spc="0">
                <a:solidFill>
                  <a:schemeClr val="tx1"/>
                </a:solidFill>
                <a:latin typeface="Calibri"/>
                <a:ea typeface="Calibri"/>
                <a:cs typeface="Calibri"/>
                <a:hlinkClick r:id="rId3" tooltip="https://www.nike.com/in/"/>
              </a:rPr>
              <a:t>https://www.nike.com/in/</a:t>
            </a:r>
            <a:r>
              <a:rPr sz="2000"/>
              <a:t> )</a:t>
            </a:r>
            <a:endParaRPr sz="2000"/>
          </a:p>
          <a:p>
            <a:pPr>
              <a:lnSpc>
                <a:spcPct val="150000"/>
              </a:lnSpc>
              <a:buFont typeface="Wingdings"/>
              <a:buChar char="Ø"/>
              <a:defRPr/>
            </a:pPr>
            <a:r>
              <a:rPr sz="2000"/>
              <a:t>Nextjs ( </a:t>
            </a:r>
            <a:r>
              <a:rPr sz="2000" u="sng">
                <a:hlinkClick r:id="rId4" tooltip="https://nextjs.org/"/>
              </a:rPr>
              <a:t>https://nextjs.org/ </a:t>
            </a:r>
            <a:r>
              <a:rPr sz="2000"/>
              <a:t>)</a:t>
            </a:r>
            <a:endParaRPr sz="2000"/>
          </a:p>
          <a:p>
            <a:pPr>
              <a:lnSpc>
                <a:spcPct val="150000"/>
              </a:lnSpc>
              <a:buFont typeface="Wingdings"/>
              <a:buChar char="Ø"/>
              <a:defRPr/>
            </a:pPr>
            <a:r>
              <a:rPr sz="2000"/>
              <a:t>Flask ( </a:t>
            </a:r>
            <a:r>
              <a:rPr lang="en-US" sz="2000" b="0" i="0" u="sng" strike="noStrike" cap="none" spc="0">
                <a:solidFill>
                  <a:schemeClr val="tx1"/>
                </a:solidFill>
                <a:latin typeface="Calibri"/>
                <a:ea typeface="Calibri"/>
                <a:cs typeface="Calibri"/>
                <a:hlinkClick r:id="rId5" tooltip="https://flask.palletsprojects.com/en/3.0.x/"/>
              </a:rPr>
              <a:t>https://flask.palletsprojects.com/en/3.0.x/</a:t>
            </a:r>
            <a:r>
              <a:rPr sz="2000"/>
              <a:t> )</a:t>
            </a:r>
            <a:endParaRPr sz="2000"/>
          </a:p>
          <a:p>
            <a:pPr>
              <a:lnSpc>
                <a:spcPct val="150000"/>
              </a:lnSpc>
              <a:buFont typeface="Wingdings"/>
              <a:buChar char="Ø"/>
              <a:defRPr/>
            </a:pPr>
            <a:r>
              <a:rPr sz="2000"/>
              <a:t>Spring Boot ( </a:t>
            </a:r>
            <a:r>
              <a:rPr sz="2000" u="sng">
                <a:hlinkClick r:id="rId6" tooltip="https://spring.io/projects/spring-boot"/>
              </a:rPr>
              <a:t>https://spring.io/projects/spring-boot </a:t>
            </a:r>
            <a:r>
              <a:rPr sz="2000"/>
              <a:t>)</a:t>
            </a:r>
            <a:endParaRPr sz="2000"/>
          </a:p>
          <a:p>
            <a:pPr>
              <a:lnSpc>
                <a:spcPct val="150000"/>
              </a:lnSpc>
              <a:buFont typeface="Wingdings"/>
              <a:buChar char="Ø"/>
              <a:defRPr/>
            </a:pPr>
            <a:r>
              <a:rPr sz="2000"/>
              <a:t>BERT Explaination ( </a:t>
            </a:r>
            <a:r>
              <a:rPr lang="en-US" sz="2000" b="0" i="0" u="sng" strike="noStrike" cap="none" spc="0">
                <a:solidFill>
                  <a:schemeClr val="tx1"/>
                </a:solidFill>
                <a:latin typeface="Calibri"/>
                <a:ea typeface="Calibri"/>
                <a:cs typeface="Calibri"/>
                <a:hlinkClick r:id="rId7" tooltip="https://towardsdatascience.com/bert-explained-state-of-the-art-language-model-for-nlp-f8b21a9b6270?gi=b81f3ce2eb21"/>
              </a:rPr>
              <a:t>https://towardsdatascience.com/bert-explained-state-of-the-art-language-model-for-nlp-f8b21a9b6270?gi=b81f3ce2eb21</a:t>
            </a:r>
            <a:r>
              <a:rPr sz="2000"/>
              <a:t> )</a:t>
            </a:r>
            <a:endParaRPr sz="2000"/>
          </a:p>
          <a:p>
            <a:pPr>
              <a:lnSpc>
                <a:spcPct val="150000"/>
              </a:lnSpc>
              <a:buFont typeface="Wingdings"/>
              <a:buChar char="Ø"/>
              <a:defRPr/>
            </a:pPr>
            <a:endParaRPr sz="2000"/>
          </a:p>
        </p:txBody>
      </p:sp>
      <p:sp>
        <p:nvSpPr>
          <p:cNvPr id="761871677" name="Footer Placeholder 4"/>
          <p:cNvSpPr>
            <a:spLocks noGrp="1"/>
          </p:cNvSpPr>
          <p:nvPr>
            <p:ph type="ftr" sz="quarter" idx="11"/>
          </p:nvPr>
        </p:nvSpPr>
        <p:spPr bwMode="auto"/>
        <p:txBody>
          <a:bodyPr/>
          <a:lstStyle/>
          <a:p>
            <a:pPr>
              <a:defRPr/>
            </a:pPr>
            <a:r>
              <a:rPr lang="en-US"/>
              <a:t>Department of Computer Science </a:t>
            </a:r>
            <a:endParaRPr/>
          </a:p>
        </p:txBody>
      </p:sp>
      <p:sp>
        <p:nvSpPr>
          <p:cNvPr id="1260531459" name="Slide Number Placeholder 5"/>
          <p:cNvSpPr>
            <a:spLocks noGrp="1"/>
          </p:cNvSpPr>
          <p:nvPr>
            <p:ph type="sldNum" sz="quarter" idx="12"/>
          </p:nvPr>
        </p:nvSpPr>
        <p:spPr bwMode="auto"/>
        <p:txBody>
          <a:bodyPr/>
          <a:lstStyle/>
          <a:p>
            <a:pPr>
              <a:defRPr/>
            </a:pPr>
            <a:fld id="{AAB44D2D-7693-6A77-DB41-71855CE28FA5}"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505165832" name="Footer Placeholder 4"/>
          <p:cNvSpPr>
            <a:spLocks noGrp="1"/>
          </p:cNvSpPr>
          <p:nvPr>
            <p:ph type="ftr" sz="quarter" idx="11"/>
          </p:nvPr>
        </p:nvSpPr>
        <p:spPr bwMode="auto"/>
        <p:txBody>
          <a:bodyPr/>
          <a:lstStyle/>
          <a:p>
            <a:pPr>
              <a:defRPr/>
            </a:pPr>
            <a:r>
              <a:rPr lang="en-US"/>
              <a:t>Department of Computer Science </a:t>
            </a:r>
            <a:endParaRPr/>
          </a:p>
        </p:txBody>
      </p:sp>
      <p:sp>
        <p:nvSpPr>
          <p:cNvPr id="1335811666" name="Slide Number Placeholder 5"/>
          <p:cNvSpPr>
            <a:spLocks noGrp="1"/>
          </p:cNvSpPr>
          <p:nvPr>
            <p:ph type="sldNum" sz="quarter" idx="12"/>
          </p:nvPr>
        </p:nvSpPr>
        <p:spPr bwMode="auto"/>
        <p:txBody>
          <a:bodyPr/>
          <a:lstStyle/>
          <a:p>
            <a:pPr>
              <a:defRPr/>
            </a:pPr>
            <a:fld id="{7BDBD6B8-C86C-305E-B7CD-2E8D487BA777}" type="slidenum">
              <a:rPr lang="en-US"/>
              <a:t/>
            </a:fld>
            <a:endParaRPr lang="en-US"/>
          </a:p>
        </p:txBody>
      </p:sp>
      <p:sp>
        <p:nvSpPr>
          <p:cNvPr id="46534404" name="Subtitle 2"/>
          <p:cNvSpPr>
            <a:spLocks noGrp="1"/>
          </p:cNvSpPr>
          <p:nvPr>
            <p:ph type="subTitle" idx="1"/>
          </p:nvPr>
        </p:nvSpPr>
        <p:spPr bwMode="auto">
          <a:xfrm rot="0">
            <a:off x="1371600" y="2616994"/>
            <a:ext cx="6400800" cy="1752598"/>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defRPr/>
            </a:pPr>
            <a:r>
              <a:rPr sz="4800">
                <a:solidFill>
                  <a:schemeClr val="tx1"/>
                </a:solidFill>
              </a:rPr>
              <a:t>THANK YOU </a:t>
            </a:r>
            <a:r>
              <a:rPr sz="4800">
                <a:solidFill>
                  <a:schemeClr val="tx1"/>
                </a:solidFill>
                <a:latin typeface="Asana"/>
                <a:ea typeface="Asana"/>
                <a:cs typeface="Asana"/>
              </a:rPr>
              <a:t>☺</a:t>
            </a:r>
            <a:endParaRPr sz="4800">
              <a:solidFill>
                <a:schemeClr val="tx1"/>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665393035" name="Footer Placeholder 4"/>
          <p:cNvSpPr>
            <a:spLocks noGrp="1"/>
          </p:cNvSpPr>
          <p:nvPr>
            <p:ph type="ftr" sz="quarter" idx="11"/>
          </p:nvPr>
        </p:nvSpPr>
        <p:spPr bwMode="auto"/>
        <p:txBody>
          <a:bodyPr/>
          <a:lstStyle/>
          <a:p>
            <a:pPr>
              <a:defRPr/>
            </a:pPr>
            <a:r>
              <a:rPr lang="en-US"/>
              <a:t>Department of Computer Science </a:t>
            </a:r>
            <a:endParaRPr/>
          </a:p>
        </p:txBody>
      </p:sp>
      <p:sp>
        <p:nvSpPr>
          <p:cNvPr id="1225294890" name="Slide Number Placeholder 5"/>
          <p:cNvSpPr>
            <a:spLocks noGrp="1"/>
          </p:cNvSpPr>
          <p:nvPr>
            <p:ph type="sldNum" sz="quarter" idx="12"/>
          </p:nvPr>
        </p:nvSpPr>
        <p:spPr bwMode="auto"/>
        <p:txBody>
          <a:bodyPr/>
          <a:lstStyle/>
          <a:p>
            <a:pPr>
              <a:defRPr/>
            </a:pPr>
            <a:fld id="{18A1734D-9B8F-EF1D-4A22-84CF35CBD691}" type="slidenum">
              <a:rPr lang="en-US"/>
              <a:t/>
            </a:fld>
            <a:endParaRPr lang="en-US"/>
          </a:p>
        </p:txBody>
      </p:sp>
      <p:sp>
        <p:nvSpPr>
          <p:cNvPr id="1170649992" name="Subtitle 2"/>
          <p:cNvSpPr>
            <a:spLocks noGrp="1"/>
          </p:cNvSpPr>
          <p:nvPr>
            <p:ph type="subTitle" idx="1"/>
          </p:nvPr>
        </p:nvSpPr>
        <p:spPr bwMode="auto">
          <a:xfrm flipH="0" flipV="0">
            <a:off x="1371597" y="2576511"/>
            <a:ext cx="6400800" cy="1287917"/>
          </a:xfrm>
        </p:spPr>
        <p:txBody>
          <a:bodyPr vertOverflow="overflow" horzOverflow="overflow" vert="horz" wrap="square" lIns="91440" tIns="45720" rIns="91440" bIns="45720" numCol="1" spcCol="0" rtlCol="0" fromWordArt="0" anchor="t" anchorCtr="0" forceAA="0" upright="0" compatLnSpc="0">
            <a:normAutofit/>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defRPr/>
            </a:pPr>
            <a:r>
              <a:rPr sz="3600">
                <a:solidFill>
                  <a:schemeClr val="tx1"/>
                </a:solidFill>
              </a:rPr>
              <a:t>PHASE - 1</a:t>
            </a:r>
            <a:endParaRPr sz="3600">
              <a:solidFill>
                <a:schemeClr val="tx1"/>
              </a:solidFill>
            </a:endParaRPr>
          </a:p>
          <a:p>
            <a:pPr>
              <a:defRPr/>
            </a:pPr>
            <a:r>
              <a:rPr sz="3600">
                <a:solidFill>
                  <a:schemeClr val="tx1"/>
                </a:solidFill>
              </a:rPr>
              <a:t>AI Assistant</a:t>
            </a:r>
            <a:endParaRPr sz="3600">
              <a:solidFill>
                <a:schemeClr val="tx1"/>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512975505" name="Title 1"/>
          <p:cNvSpPr>
            <a:spLocks noGrp="1"/>
          </p:cNvSpPr>
          <p:nvPr>
            <p:ph type="title"/>
          </p:nvPr>
        </p:nvSpPr>
        <p:spPr bwMode="auto">
          <a:xfrm flipH="0" flipV="0">
            <a:off x="457200" y="202404"/>
            <a:ext cx="8229600" cy="726279"/>
          </a:xfrm>
        </p:spPr>
        <p:txBody>
          <a:bodyPr vertOverflow="overflow" horzOverflow="overflow" vert="horz" wrap="square" lIns="91440" tIns="45720" rIns="91440" bIns="45720" numCol="1" spcCol="0" rtlCol="0" fromWordArt="0" anchor="ctr" anchorCtr="0" forceAA="0" upright="0" compatLnSpc="0">
            <a:normAutofit/>
          </a:bodyPr>
          <a:lstStyle/>
          <a:p>
            <a:pPr>
              <a:defRPr/>
            </a:pPr>
            <a:endParaRPr sz="3600"/>
          </a:p>
        </p:txBody>
      </p:sp>
      <p:sp>
        <p:nvSpPr>
          <p:cNvPr id="1850176385" name="Content Placeholder 2"/>
          <p:cNvSpPr>
            <a:spLocks noGrp="1"/>
          </p:cNvSpPr>
          <p:nvPr>
            <p:ph idx="1"/>
          </p:nvPr>
        </p:nvSpPr>
        <p:spPr bwMode="auto">
          <a:xfrm flipH="0" flipV="0">
            <a:off x="457197" y="1071560"/>
            <a:ext cx="8229600" cy="5054598"/>
          </a:xfrm>
        </p:spPr>
        <p:txBody>
          <a:bodyPr/>
          <a:lstStyle/>
          <a:p>
            <a:pPr>
              <a:defRPr/>
            </a:pPr>
            <a:endParaRPr sz="2000"/>
          </a:p>
        </p:txBody>
      </p:sp>
      <p:sp>
        <p:nvSpPr>
          <p:cNvPr id="831419782" name="Footer Placeholder 4"/>
          <p:cNvSpPr>
            <a:spLocks noGrp="1"/>
          </p:cNvSpPr>
          <p:nvPr>
            <p:ph type="ftr" sz="quarter" idx="11"/>
          </p:nvPr>
        </p:nvSpPr>
        <p:spPr bwMode="auto"/>
        <p:txBody>
          <a:bodyPr/>
          <a:lstStyle/>
          <a:p>
            <a:pPr>
              <a:defRPr/>
            </a:pPr>
            <a:r>
              <a:rPr lang="en-US"/>
              <a:t>Department of Computer Science </a:t>
            </a:r>
            <a:endParaRPr/>
          </a:p>
        </p:txBody>
      </p:sp>
      <p:sp>
        <p:nvSpPr>
          <p:cNvPr id="1374750611" name="Slide Number Placeholder 5"/>
          <p:cNvSpPr>
            <a:spLocks noGrp="1"/>
          </p:cNvSpPr>
          <p:nvPr>
            <p:ph type="sldNum" sz="quarter" idx="12"/>
          </p:nvPr>
        </p:nvSpPr>
        <p:spPr bwMode="auto"/>
        <p:txBody>
          <a:bodyPr/>
          <a:lstStyle/>
          <a:p>
            <a:pPr>
              <a:defRPr/>
            </a:pPr>
            <a:fld id="{67AAF0A5-1678-0A40-7BD0-C98767AF2AD5}"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914354770" name="Title 1"/>
          <p:cNvSpPr>
            <a:spLocks noGrp="1"/>
          </p:cNvSpPr>
          <p:nvPr>
            <p:ph type="title"/>
          </p:nvPr>
        </p:nvSpPr>
        <p:spPr bwMode="auto">
          <a:xfrm flipH="0" flipV="0">
            <a:off x="457200" y="202404"/>
            <a:ext cx="8229600" cy="726279"/>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lang="en-US" sz="3600"/>
              <a:t>Project Description</a:t>
            </a:r>
            <a:endParaRPr sz="3600"/>
          </a:p>
        </p:txBody>
      </p:sp>
      <p:sp>
        <p:nvSpPr>
          <p:cNvPr id="368873453" name="Content Placeholder 2"/>
          <p:cNvSpPr>
            <a:spLocks noGrp="1"/>
          </p:cNvSpPr>
          <p:nvPr>
            <p:ph idx="1"/>
          </p:nvPr>
        </p:nvSpPr>
        <p:spPr bwMode="auto">
          <a:xfrm flipH="0" flipV="0">
            <a:off x="457197" y="1071560"/>
            <a:ext cx="8229600" cy="5054598"/>
          </a:xfrm>
        </p:spPr>
        <p:txBody>
          <a:bodyPr vertOverflow="overflow" horzOverflow="overflow" vert="horz" wrap="square" lIns="91440" tIns="45720" rIns="91440" bIns="45720" numCol="1" spcCol="0" rtlCol="0" fromWordArt="0" anchor="t" anchorCtr="0" forceAA="0" upright="0" compatLnSpc="0">
            <a:normAutofit/>
          </a:bodyPr>
          <a:lstStyle/>
          <a:p>
            <a:pPr algn="just">
              <a:lnSpc>
                <a:spcPct val="114999"/>
              </a:lnSpc>
              <a:buFont typeface="Wingdings"/>
              <a:buChar char="Ø"/>
              <a:defRPr/>
            </a:pPr>
            <a:r>
              <a:rPr sz="2000">
                <a:solidFill>
                  <a:srgbClr val="000000"/>
                </a:solidFill>
                <a:latin typeface="Calibri"/>
                <a:ea typeface="Calibri"/>
                <a:cs typeface="Calibri"/>
              </a:rPr>
              <a:t>This project aims to develop a </a:t>
            </a:r>
            <a:r>
              <a:rPr sz="2000" b="1">
                <a:solidFill>
                  <a:srgbClr val="000000"/>
                </a:solidFill>
                <a:latin typeface="Calibri"/>
                <a:ea typeface="Calibri"/>
                <a:cs typeface="Calibri"/>
              </a:rPr>
              <a:t>web-based FAQ search application</a:t>
            </a:r>
            <a:r>
              <a:rPr sz="2000">
                <a:solidFill>
                  <a:srgbClr val="000000"/>
                </a:solidFill>
                <a:latin typeface="Calibri"/>
                <a:ea typeface="Calibri"/>
                <a:cs typeface="Calibri"/>
              </a:rPr>
              <a:t> that offers an intuitive and intelligent search experience using </a:t>
            </a:r>
            <a:r>
              <a:rPr sz="2000" b="1">
                <a:solidFill>
                  <a:srgbClr val="000000"/>
                </a:solidFill>
                <a:latin typeface="Calibri"/>
                <a:ea typeface="Calibri"/>
                <a:cs typeface="Calibri"/>
              </a:rPr>
              <a:t>semantic search capabilities</a:t>
            </a:r>
            <a:r>
              <a:rPr sz="2000">
                <a:solidFill>
                  <a:srgbClr val="000000"/>
                </a:solidFill>
                <a:latin typeface="Calibri"/>
                <a:ea typeface="Calibri"/>
                <a:cs typeface="Calibri"/>
              </a:rPr>
              <a:t> powered by a </a:t>
            </a:r>
            <a:r>
              <a:rPr sz="2000" b="1">
                <a:solidFill>
                  <a:srgbClr val="000000"/>
                </a:solidFill>
                <a:latin typeface="Calibri"/>
                <a:ea typeface="Calibri"/>
                <a:cs typeface="Calibri"/>
              </a:rPr>
              <a:t>Vector Database</a:t>
            </a:r>
            <a:r>
              <a:rPr sz="2000">
                <a:solidFill>
                  <a:srgbClr val="000000"/>
                </a:solidFill>
                <a:latin typeface="Calibri"/>
                <a:ea typeface="Calibri"/>
                <a:cs typeface="Calibri"/>
              </a:rPr>
              <a:t> (e.g. Pinecone)</a:t>
            </a:r>
            <a:endParaRPr sz="2000">
              <a:solidFill>
                <a:srgbClr val="000000"/>
              </a:solidFill>
              <a:latin typeface="Calibri"/>
              <a:ea typeface="Calibri"/>
              <a:cs typeface="Calibri"/>
            </a:endParaRPr>
          </a:p>
          <a:p>
            <a:pPr algn="just">
              <a:lnSpc>
                <a:spcPct val="114999"/>
              </a:lnSpc>
              <a:buFont typeface="Wingdings"/>
              <a:buChar char="Ø"/>
              <a:defRPr/>
            </a:pPr>
            <a:endParaRPr sz="2000">
              <a:solidFill>
                <a:srgbClr val="000000"/>
              </a:solidFill>
              <a:latin typeface="Calibri"/>
              <a:ea typeface="Calibri"/>
              <a:cs typeface="Calibri"/>
            </a:endParaRPr>
          </a:p>
          <a:p>
            <a:pPr algn="just">
              <a:lnSpc>
                <a:spcPct val="114999"/>
              </a:lnSpc>
              <a:buFont typeface="Wingdings"/>
              <a:buChar char="Ø"/>
              <a:defRPr/>
            </a:pPr>
            <a:r>
              <a:rPr sz="2000">
                <a:solidFill>
                  <a:srgbClr val="000000"/>
                </a:solidFill>
                <a:latin typeface="Calibri"/>
                <a:ea typeface="Calibri"/>
                <a:cs typeface="Calibri"/>
              </a:rPr>
              <a:t> The core innovation lies in retrieving contextually relevant answers to user queries by leveraging </a:t>
            </a:r>
            <a:r>
              <a:rPr sz="2000" b="1">
                <a:solidFill>
                  <a:srgbClr val="000000"/>
                </a:solidFill>
                <a:latin typeface="Calibri"/>
                <a:ea typeface="Calibri"/>
                <a:cs typeface="Calibri"/>
              </a:rPr>
              <a:t>dot product similarity</a:t>
            </a:r>
            <a:r>
              <a:rPr sz="2000">
                <a:solidFill>
                  <a:srgbClr val="000000"/>
                </a:solidFill>
                <a:latin typeface="Calibri"/>
                <a:ea typeface="Calibri"/>
                <a:cs typeface="Calibri"/>
              </a:rPr>
              <a:t> on pre-computed vector embeddings of FAQ data.</a:t>
            </a:r>
            <a:endParaRPr sz="2000">
              <a:solidFill>
                <a:srgbClr val="000000"/>
              </a:solidFill>
              <a:latin typeface="Calibri"/>
              <a:ea typeface="Calibri"/>
              <a:cs typeface="Calibri"/>
            </a:endParaRPr>
          </a:p>
          <a:p>
            <a:pPr algn="just">
              <a:lnSpc>
                <a:spcPct val="114999"/>
              </a:lnSpc>
              <a:buFont typeface="Wingdings"/>
              <a:buChar char="Ø"/>
              <a:defRPr/>
            </a:pPr>
            <a:endParaRPr sz="2000">
              <a:solidFill>
                <a:srgbClr val="000000"/>
              </a:solidFill>
              <a:latin typeface="Calibri"/>
              <a:ea typeface="Calibri"/>
              <a:cs typeface="Calibri"/>
            </a:endParaRPr>
          </a:p>
          <a:p>
            <a:pPr algn="just">
              <a:lnSpc>
                <a:spcPct val="114999"/>
              </a:lnSpc>
              <a:buFont typeface="Wingdings"/>
              <a:buChar char="Ø"/>
              <a:defRPr/>
            </a:pPr>
            <a:r>
              <a:rPr lang="en-US" sz="2000">
                <a:latin typeface="Calibri"/>
                <a:ea typeface="Calibri"/>
                <a:cs typeface="Calibri"/>
              </a:rPr>
              <a:t>It provide the functionality  like:</a:t>
            </a:r>
            <a:endParaRPr lang="en-US" sz="2000">
              <a:latin typeface="Calibri"/>
              <a:ea typeface="Calibri"/>
              <a:cs typeface="Calibri"/>
            </a:endParaRPr>
          </a:p>
          <a:p>
            <a:pPr algn="just">
              <a:lnSpc>
                <a:spcPct val="114999"/>
              </a:lnSpc>
              <a:defRPr/>
            </a:pPr>
            <a:r>
              <a:rPr sz="2000" b="0">
                <a:solidFill>
                  <a:srgbClr val="000000"/>
                </a:solidFill>
                <a:latin typeface="Calibri"/>
                <a:ea typeface="Calibri"/>
                <a:cs typeface="Calibri"/>
              </a:rPr>
              <a:t>Semantic Search Engine</a:t>
            </a:r>
            <a:endParaRPr sz="2000">
              <a:latin typeface="Calibri"/>
              <a:cs typeface="Calibri"/>
            </a:endParaRPr>
          </a:p>
          <a:p>
            <a:pPr>
              <a:defRPr/>
            </a:pPr>
            <a:r>
              <a:rPr sz="2000" b="0">
                <a:solidFill>
                  <a:srgbClr val="000000"/>
                </a:solidFill>
                <a:latin typeface="Calibri"/>
                <a:ea typeface="Calibri"/>
                <a:cs typeface="Calibri"/>
              </a:rPr>
              <a:t>Dot Product Similarity</a:t>
            </a:r>
            <a:endParaRPr sz="2000" b="0">
              <a:latin typeface="Calibri"/>
              <a:cs typeface="Calibri"/>
            </a:endParaRPr>
          </a:p>
          <a:p>
            <a:pPr>
              <a:defRPr/>
            </a:pPr>
            <a:r>
              <a:rPr sz="2000" b="0">
                <a:solidFill>
                  <a:srgbClr val="000000"/>
                </a:solidFill>
                <a:latin typeface="Calibri"/>
                <a:ea typeface="Calibri"/>
                <a:cs typeface="Calibri"/>
              </a:rPr>
              <a:t>Real-Time Performance</a:t>
            </a:r>
            <a:endParaRPr sz="2000" b="0">
              <a:solidFill>
                <a:srgbClr val="000000"/>
              </a:solidFill>
              <a:latin typeface="Calibri"/>
              <a:ea typeface="Calibri"/>
              <a:cs typeface="Calibri"/>
            </a:endParaRPr>
          </a:p>
          <a:p>
            <a:pPr>
              <a:defRPr/>
            </a:pPr>
            <a:r>
              <a:rPr sz="2000" b="0">
                <a:solidFill>
                  <a:srgbClr val="000000"/>
                </a:solidFill>
                <a:latin typeface="Calibri"/>
                <a:ea typeface="Calibri"/>
                <a:cs typeface="Calibri"/>
              </a:rPr>
              <a:t>Dynamic Results Display</a:t>
            </a:r>
            <a:endParaRPr sz="2000" b="0">
              <a:latin typeface="Calibri"/>
              <a:cs typeface="Calibri"/>
            </a:endParaRPr>
          </a:p>
        </p:txBody>
      </p:sp>
      <p:sp>
        <p:nvSpPr>
          <p:cNvPr id="1582862355" name="Footer Placeholder 4"/>
          <p:cNvSpPr>
            <a:spLocks noGrp="1"/>
          </p:cNvSpPr>
          <p:nvPr>
            <p:ph type="ftr" sz="quarter" idx="11"/>
          </p:nvPr>
        </p:nvSpPr>
        <p:spPr bwMode="auto"/>
        <p:txBody>
          <a:bodyPr/>
          <a:lstStyle/>
          <a:p>
            <a:pPr>
              <a:defRPr/>
            </a:pPr>
            <a:r>
              <a:rPr lang="en-US"/>
              <a:t>Department of Computer Science </a:t>
            </a:r>
            <a:endParaRPr/>
          </a:p>
        </p:txBody>
      </p:sp>
      <p:sp>
        <p:nvSpPr>
          <p:cNvPr id="972756263" name="Slide Number Placeholder 5"/>
          <p:cNvSpPr>
            <a:spLocks noGrp="1"/>
          </p:cNvSpPr>
          <p:nvPr>
            <p:ph type="sldNum" sz="quarter" idx="12"/>
          </p:nvPr>
        </p:nvSpPr>
        <p:spPr bwMode="auto"/>
        <p:txBody>
          <a:bodyPr/>
          <a:lstStyle/>
          <a:p>
            <a:pPr>
              <a:defRPr/>
            </a:pPr>
            <a:fld id="{BA2A9488-D302-57A0-FB96-7B0DCDA4C5CE}"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2030239367" name="Title 1"/>
          <p:cNvSpPr>
            <a:spLocks noGrp="1"/>
          </p:cNvSpPr>
          <p:nvPr>
            <p:ph type="title"/>
          </p:nvPr>
        </p:nvSpPr>
        <p:spPr bwMode="auto">
          <a:xfrm flipH="0" flipV="0">
            <a:off x="457200" y="202403"/>
            <a:ext cx="8229600" cy="726278"/>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lang="en-US" sz="3600"/>
              <a:t>AI assistant for FAQ</a:t>
            </a:r>
            <a:endParaRPr sz="3600"/>
          </a:p>
        </p:txBody>
      </p:sp>
      <p:sp>
        <p:nvSpPr>
          <p:cNvPr id="1910951810" name="Content Placeholder 2"/>
          <p:cNvSpPr>
            <a:spLocks noGrp="1"/>
          </p:cNvSpPr>
          <p:nvPr>
            <p:ph idx="1"/>
          </p:nvPr>
        </p:nvSpPr>
        <p:spPr bwMode="auto">
          <a:xfrm flipH="0" flipV="0">
            <a:off x="457198" y="1202530"/>
            <a:ext cx="8229600" cy="4923630"/>
          </a:xfrm>
        </p:spPr>
        <p:txBody>
          <a:bodyPr/>
          <a:lstStyle/>
          <a:p>
            <a:pPr algn="just">
              <a:lnSpc>
                <a:spcPct val="114999"/>
              </a:lnSpc>
              <a:defRPr/>
            </a:pPr>
            <a:r>
              <a:rPr sz="1800" b="0" i="0" u="none">
                <a:solidFill>
                  <a:srgbClr val="000000"/>
                </a:solidFill>
                <a:latin typeface="Calibri"/>
                <a:ea typeface="Calibri"/>
                <a:cs typeface="Calibri"/>
              </a:rPr>
              <a:t>This project focuses on creating a web-based FAQ search application leveraging a </a:t>
            </a:r>
            <a:r>
              <a:rPr sz="1800" b="1" i="0" u="none">
                <a:solidFill>
                  <a:srgbClr val="000000"/>
                </a:solidFill>
                <a:latin typeface="Calibri"/>
                <a:ea typeface="Calibri"/>
                <a:cs typeface="Calibri"/>
              </a:rPr>
              <a:t>Vector Database</a:t>
            </a:r>
            <a:r>
              <a:rPr sz="1800" b="0" i="0" u="none">
                <a:solidFill>
                  <a:srgbClr val="000000"/>
                </a:solidFill>
                <a:latin typeface="Calibri"/>
                <a:ea typeface="Calibri"/>
                <a:cs typeface="Calibri"/>
              </a:rPr>
              <a:t> with </a:t>
            </a:r>
            <a:r>
              <a:rPr sz="1800" b="1" i="0" u="none">
                <a:solidFill>
                  <a:srgbClr val="000000"/>
                </a:solidFill>
                <a:latin typeface="Calibri"/>
                <a:ea typeface="Calibri"/>
                <a:cs typeface="Calibri"/>
              </a:rPr>
              <a:t>semantic search capabilities</a:t>
            </a:r>
            <a:r>
              <a:rPr sz="1800" b="0" i="0" u="none">
                <a:solidFill>
                  <a:srgbClr val="000000"/>
                </a:solidFill>
                <a:latin typeface="Calibri"/>
                <a:ea typeface="Calibri"/>
                <a:cs typeface="Calibri"/>
              </a:rPr>
              <a:t>. The core functionality employs </a:t>
            </a:r>
            <a:r>
              <a:rPr sz="1800" b="1" i="0" u="none">
                <a:solidFill>
                  <a:srgbClr val="000000"/>
                </a:solidFill>
                <a:latin typeface="Calibri"/>
                <a:ea typeface="Calibri"/>
                <a:cs typeface="Calibri"/>
              </a:rPr>
              <a:t>dot product similarity searching</a:t>
            </a:r>
            <a:r>
              <a:rPr sz="1800" b="0" i="0" u="none">
                <a:solidFill>
                  <a:srgbClr val="000000"/>
                </a:solidFill>
                <a:latin typeface="Calibri"/>
                <a:ea typeface="Calibri"/>
                <a:cs typeface="Calibri"/>
              </a:rPr>
              <a:t> to retrieve contextually relevant answers from a pre-processed FAQ dataset.</a:t>
            </a:r>
            <a:endParaRPr sz="1800" b="0" i="0" u="none">
              <a:solidFill>
                <a:srgbClr val="000000"/>
              </a:solidFill>
              <a:latin typeface="Calibri"/>
              <a:ea typeface="Calibri"/>
              <a:cs typeface="Calibri"/>
            </a:endParaRPr>
          </a:p>
          <a:p>
            <a:pPr algn="just">
              <a:lnSpc>
                <a:spcPct val="114999"/>
              </a:lnSpc>
              <a:defRPr/>
            </a:pPr>
            <a:endParaRPr sz="1800" b="0" i="0" u="none">
              <a:solidFill>
                <a:srgbClr val="000000"/>
              </a:solidFill>
              <a:latin typeface="Calibri"/>
              <a:ea typeface="Calibri"/>
              <a:cs typeface="Calibri"/>
            </a:endParaRPr>
          </a:p>
          <a:p>
            <a:pPr algn="just">
              <a:lnSpc>
                <a:spcPct val="114999"/>
              </a:lnSpc>
              <a:defRPr/>
            </a:pPr>
            <a:r>
              <a:rPr sz="1800" b="0" i="0" u="none">
                <a:solidFill>
                  <a:srgbClr val="000000"/>
                </a:solidFill>
                <a:latin typeface="Calibri"/>
                <a:ea typeface="Calibri"/>
                <a:cs typeface="Calibri"/>
              </a:rPr>
              <a:t>Dot product is a mathematical operation that determines similarity between vectors by measuring their directional alignment. It has certain advantages in terms of speed, scalability, and computational simplicity, especially for semantic search tasks using vector embeddings.</a:t>
            </a:r>
            <a:endParaRPr sz="1800" b="0" i="0" u="none">
              <a:solidFill>
                <a:srgbClr val="000000"/>
              </a:solidFill>
              <a:latin typeface="Calibri"/>
              <a:ea typeface="Calibri"/>
              <a:cs typeface="Calibri"/>
            </a:endParaRPr>
          </a:p>
          <a:p>
            <a:pPr algn="just">
              <a:lnSpc>
                <a:spcPct val="114999"/>
              </a:lnSpc>
              <a:defRPr/>
            </a:pPr>
            <a:endParaRPr sz="1800">
              <a:latin typeface="Calibri"/>
              <a:cs typeface="Calibri"/>
            </a:endParaRPr>
          </a:p>
          <a:p>
            <a:pPr marL="0" indent="0" algn="just">
              <a:lnSpc>
                <a:spcPct val="114999"/>
              </a:lnSpc>
              <a:buFont typeface="Arial"/>
              <a:buNone/>
              <a:defRPr/>
            </a:pPr>
            <a:endParaRPr sz="1800" b="0" i="0" u="none">
              <a:solidFill>
                <a:srgbClr val="000000"/>
              </a:solidFill>
              <a:latin typeface="Calibri"/>
              <a:ea typeface="Calibri"/>
              <a:cs typeface="Calibri"/>
            </a:endParaRPr>
          </a:p>
          <a:p>
            <a:pPr algn="just">
              <a:lnSpc>
                <a:spcPct val="114999"/>
              </a:lnSpc>
              <a:defRPr/>
            </a:pPr>
            <a:r>
              <a:rPr lang="en-US" sz="1800" b="0" i="0" u="none" strike="noStrike" cap="none" spc="0">
                <a:solidFill>
                  <a:srgbClr val="000000"/>
                </a:solidFill>
                <a:latin typeface="Calibri"/>
                <a:ea typeface="Calibri"/>
                <a:cs typeface="Calibri"/>
              </a:rPr>
              <a:t>The application allows users to input questions, and the system retrieves the most semantically similar answer pairs from a vector database </a:t>
            </a:r>
            <a:r>
              <a:rPr lang="en-US" sz="1800" b="0" i="0" u="none" strike="noStrike" cap="none" spc="0">
                <a:solidFill>
                  <a:srgbClr val="000000"/>
                </a:solidFill>
                <a:latin typeface="Calibri"/>
                <a:ea typeface="Calibri"/>
                <a:cs typeface="Calibri"/>
              </a:rPr>
              <a:t>(eg. Pinecone). This provides a fast, intuitive, and context-aware search experience.</a:t>
            </a:r>
            <a:endParaRPr sz="1800">
              <a:latin typeface="Calibri"/>
              <a:ea typeface="Calibri"/>
              <a:cs typeface="Calibri"/>
            </a:endParaRPr>
          </a:p>
          <a:p>
            <a:pPr algn="just">
              <a:lnSpc>
                <a:spcPct val="114999"/>
              </a:lnSpc>
              <a:defRPr/>
            </a:pPr>
            <a:endParaRPr sz="1800">
              <a:latin typeface="Calibri"/>
              <a:cs typeface="Calibri"/>
            </a:endParaRPr>
          </a:p>
        </p:txBody>
      </p:sp>
      <p:sp>
        <p:nvSpPr>
          <p:cNvPr id="395968011" name="Footer Placeholder 4"/>
          <p:cNvSpPr>
            <a:spLocks noGrp="1"/>
          </p:cNvSpPr>
          <p:nvPr>
            <p:ph type="ftr" sz="quarter" idx="11"/>
          </p:nvPr>
        </p:nvSpPr>
        <p:spPr bwMode="auto"/>
        <p:txBody>
          <a:bodyPr/>
          <a:lstStyle/>
          <a:p>
            <a:pPr>
              <a:defRPr/>
            </a:pPr>
            <a:r>
              <a:rPr lang="en-US"/>
              <a:t>Department of Computer Science </a:t>
            </a:r>
            <a:endParaRPr/>
          </a:p>
        </p:txBody>
      </p:sp>
      <p:sp>
        <p:nvSpPr>
          <p:cNvPr id="461129668" name="Slide Number Placeholder 5"/>
          <p:cNvSpPr>
            <a:spLocks noGrp="1"/>
          </p:cNvSpPr>
          <p:nvPr>
            <p:ph type="sldNum" sz="quarter" idx="12"/>
          </p:nvPr>
        </p:nvSpPr>
        <p:spPr bwMode="auto"/>
        <p:txBody>
          <a:bodyPr/>
          <a:lstStyle/>
          <a:p>
            <a:pPr>
              <a:defRPr/>
            </a:pPr>
            <a:fld id="{48A6F87E-D72D-AF7F-FE34-510244496E57}"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981342168" name="Title 1"/>
          <p:cNvSpPr>
            <a:spLocks noGrp="1"/>
          </p:cNvSpPr>
          <p:nvPr>
            <p:ph type="title"/>
          </p:nvPr>
        </p:nvSpPr>
        <p:spPr bwMode="auto">
          <a:xfrm flipH="0" flipV="0">
            <a:off x="457200" y="202401"/>
            <a:ext cx="8229600" cy="726275"/>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sz="3600"/>
              <a:t>Pre Processing</a:t>
            </a:r>
            <a:endParaRPr sz="3600"/>
          </a:p>
        </p:txBody>
      </p:sp>
      <p:sp>
        <p:nvSpPr>
          <p:cNvPr id="1273900916" name="Footer Placeholder 4"/>
          <p:cNvSpPr>
            <a:spLocks noGrp="1"/>
          </p:cNvSpPr>
          <p:nvPr>
            <p:ph type="ftr" sz="quarter" idx="11"/>
          </p:nvPr>
        </p:nvSpPr>
        <p:spPr bwMode="auto"/>
        <p:txBody>
          <a:bodyPr/>
          <a:lstStyle/>
          <a:p>
            <a:pPr>
              <a:defRPr/>
            </a:pPr>
            <a:r>
              <a:rPr lang="en-US"/>
              <a:t>Department of Computer Science </a:t>
            </a:r>
            <a:endParaRPr/>
          </a:p>
        </p:txBody>
      </p:sp>
      <p:sp>
        <p:nvSpPr>
          <p:cNvPr id="1731373887" name="Slide Number Placeholder 5"/>
          <p:cNvSpPr>
            <a:spLocks noGrp="1"/>
          </p:cNvSpPr>
          <p:nvPr>
            <p:ph type="sldNum" sz="quarter" idx="12"/>
          </p:nvPr>
        </p:nvSpPr>
        <p:spPr bwMode="auto"/>
        <p:txBody>
          <a:bodyPr/>
          <a:lstStyle/>
          <a:p>
            <a:pPr>
              <a:defRPr/>
            </a:pPr>
            <a:fld id="{9BA88A77-18DA-A689-5909-5B7ECB63A5E7}" type="slidenum">
              <a:rPr lang="en-US"/>
              <a:t/>
            </a:fld>
            <a:endParaRPr lang="en-US"/>
          </a:p>
        </p:txBody>
      </p:sp>
      <p:sp>
        <p:nvSpPr>
          <p:cNvPr id="620983951" name=""/>
          <p:cNvSpPr txBox="1"/>
          <p:nvPr/>
        </p:nvSpPr>
        <p:spPr bwMode="auto">
          <a:xfrm flipH="0" flipV="0">
            <a:off x="751311" y="916777"/>
            <a:ext cx="183636" cy="366117"/>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endParaRPr/>
          </a:p>
        </p:txBody>
      </p:sp>
      <p:pic>
        <p:nvPicPr>
          <p:cNvPr id="1859136090" name=""/>
          <p:cNvPicPr>
            <a:picLocks noChangeAspect="1"/>
          </p:cNvPicPr>
          <p:nvPr/>
        </p:nvPicPr>
        <p:blipFill>
          <a:blip r:embed="rId3"/>
          <a:srcRect l="0" t="29761" r="0" b="22800"/>
          <a:stretch/>
        </p:blipFill>
        <p:spPr bwMode="auto">
          <a:xfrm flipH="0" flipV="0">
            <a:off x="30132" y="1440014"/>
            <a:ext cx="9047224" cy="4642378"/>
          </a:xfrm>
          <a:prstGeom prst="rect">
            <a:avLst/>
          </a:prstGeom>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1145843404" name="Title 1"/>
          <p:cNvSpPr>
            <a:spLocks noGrp="1"/>
          </p:cNvSpPr>
          <p:nvPr>
            <p:ph type="title"/>
          </p:nvPr>
        </p:nvSpPr>
        <p:spPr bwMode="auto">
          <a:xfrm flipH="0" flipV="0">
            <a:off x="457200" y="202403"/>
            <a:ext cx="8229600" cy="726278"/>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lang="en-US" sz="3600"/>
              <a:t>BERT Model</a:t>
            </a:r>
            <a:endParaRPr sz="3600"/>
          </a:p>
        </p:txBody>
      </p:sp>
      <p:sp>
        <p:nvSpPr>
          <p:cNvPr id="1504413532" name="Content Placeholder 2"/>
          <p:cNvSpPr>
            <a:spLocks noGrp="1"/>
          </p:cNvSpPr>
          <p:nvPr>
            <p:ph idx="1"/>
          </p:nvPr>
        </p:nvSpPr>
        <p:spPr bwMode="auto">
          <a:xfrm flipH="0" flipV="0">
            <a:off x="457198" y="1202530"/>
            <a:ext cx="8229600" cy="4923630"/>
          </a:xfrm>
        </p:spPr>
        <p:txBody>
          <a:bodyPr vertOverflow="overflow" horzOverflow="overflow" vert="horz" wrap="square" lIns="91440" tIns="45720" rIns="91440" bIns="45720" numCol="1" spcCol="0" rtlCol="0" fromWordArt="0" anchor="t" anchorCtr="0" forceAA="0" upright="0" compatLnSpc="0">
            <a:normAutofit/>
          </a:bodyPr>
          <a:lstStyle/>
          <a:p>
            <a:pPr algn="just">
              <a:lnSpc>
                <a:spcPct val="114999"/>
              </a:lnSpc>
              <a:defRPr/>
            </a:pPr>
            <a:r>
              <a:rPr sz="1800" b="0" i="0" u="none">
                <a:solidFill>
                  <a:srgbClr val="000000"/>
                </a:solidFill>
                <a:latin typeface="Calibri"/>
                <a:ea typeface="Calibri"/>
                <a:cs typeface="Calibri"/>
              </a:rPr>
              <a:t>BERT (Bidirectional Encoder Representations from Transformers) is a powerful pre-trained language model that captures context from both directions of a sentence. The 768-dimensional output vector represents each token in the text, which is used for various NLP tasks, including FAQ retrieval. By transforming user queries into these dense vector representations, BERT can effectively match them to precomputed vectors from an FAQ dataset, even if the query differs in phrasing.</a:t>
            </a:r>
            <a:endParaRPr sz="1800">
              <a:latin typeface="Calibri"/>
              <a:ea typeface="Calibri"/>
              <a:cs typeface="Calibri"/>
            </a:endParaRPr>
          </a:p>
          <a:p>
            <a:pPr algn="just">
              <a:lnSpc>
                <a:spcPct val="114999"/>
              </a:lnSpc>
              <a:defRPr/>
            </a:pPr>
            <a:endParaRPr sz="1800">
              <a:latin typeface="Calibri"/>
              <a:cs typeface="Calibri"/>
            </a:endParaRPr>
          </a:p>
          <a:p>
            <a:pPr algn="just">
              <a:lnSpc>
                <a:spcPct val="114999"/>
              </a:lnSpc>
              <a:defRPr/>
            </a:pPr>
            <a:r>
              <a:rPr sz="1800" b="0" i="0" u="none">
                <a:solidFill>
                  <a:srgbClr val="000000"/>
                </a:solidFill>
                <a:latin typeface="Calibri"/>
                <a:ea typeface="Calibri"/>
                <a:cs typeface="Calibri"/>
              </a:rPr>
              <a:t>When paired with a vector database like Pinecone. BERT enables efficient and accurate FAQ retrieval through similarity searches using Dot Product algorithm. This setup enhances search relevance, improves user experience, and reduces support overhead, as automated systems can handle a wide range of queries. Additionally, continuous updates to the FAQ database ensure the system adapts to new questions over time.</a:t>
            </a:r>
            <a:endParaRPr sz="1800">
              <a:latin typeface="Calibri"/>
              <a:cs typeface="Calibri"/>
            </a:endParaRPr>
          </a:p>
        </p:txBody>
      </p:sp>
      <p:sp>
        <p:nvSpPr>
          <p:cNvPr id="341918754" name="Footer Placeholder 4"/>
          <p:cNvSpPr>
            <a:spLocks noGrp="1"/>
          </p:cNvSpPr>
          <p:nvPr>
            <p:ph type="ftr" sz="quarter" idx="11"/>
          </p:nvPr>
        </p:nvSpPr>
        <p:spPr bwMode="auto"/>
        <p:txBody>
          <a:bodyPr/>
          <a:lstStyle/>
          <a:p>
            <a:pPr>
              <a:defRPr/>
            </a:pPr>
            <a:r>
              <a:rPr lang="en-US"/>
              <a:t>Department of Computer Science </a:t>
            </a:r>
            <a:endParaRPr/>
          </a:p>
        </p:txBody>
      </p:sp>
      <p:sp>
        <p:nvSpPr>
          <p:cNvPr id="354446005" name="Slide Number Placeholder 5"/>
          <p:cNvSpPr>
            <a:spLocks noGrp="1"/>
          </p:cNvSpPr>
          <p:nvPr>
            <p:ph type="sldNum" sz="quarter" idx="12"/>
          </p:nvPr>
        </p:nvSpPr>
        <p:spPr bwMode="auto"/>
        <p:txBody>
          <a:bodyPr/>
          <a:lstStyle/>
          <a:p>
            <a:pPr>
              <a:defRPr/>
            </a:pPr>
            <a:fld id="{0C0677C1-2C03-2CC4-6C4A-9096292897B9}" type="slidenum">
              <a:rPr lang="en-US"/>
              <a:t/>
            </a:fld>
            <a:endParaRPr lang="en-US"/>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830912714" name="Title 1"/>
          <p:cNvSpPr>
            <a:spLocks noGrp="1"/>
          </p:cNvSpPr>
          <p:nvPr>
            <p:ph type="title"/>
          </p:nvPr>
        </p:nvSpPr>
        <p:spPr bwMode="auto">
          <a:xfrm flipH="0" flipV="0">
            <a:off x="457200" y="202402"/>
            <a:ext cx="8229600" cy="726277"/>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sz="3600"/>
              <a:t>BERT Explaination</a:t>
            </a:r>
            <a:endParaRPr sz="3600"/>
          </a:p>
        </p:txBody>
      </p:sp>
      <p:pic>
        <p:nvPicPr>
          <p:cNvPr id="49011054" name=""/>
          <p:cNvPicPr>
            <a:picLocks noChangeAspect="1"/>
          </p:cNvPicPr>
          <p:nvPr>
            <p:ph idx="1"/>
          </p:nvPr>
        </p:nvPicPr>
        <p:blipFill>
          <a:blip r:embed="rId3"/>
          <a:stretch/>
        </p:blipFill>
        <p:spPr bwMode="auto">
          <a:xfrm rot="0">
            <a:off x="1234671" y="1600200"/>
            <a:ext cx="6674652" cy="4525961"/>
          </a:xfrm>
          <a:prstGeom prst="rect">
            <a:avLst/>
          </a:prstGeom>
        </p:spPr>
      </p:pic>
      <p:sp>
        <p:nvSpPr>
          <p:cNvPr id="638856869" name="Footer Placeholder 4"/>
          <p:cNvSpPr>
            <a:spLocks noGrp="1"/>
          </p:cNvSpPr>
          <p:nvPr>
            <p:ph type="ftr" sz="quarter" idx="11"/>
          </p:nvPr>
        </p:nvSpPr>
        <p:spPr bwMode="auto"/>
        <p:txBody>
          <a:bodyPr/>
          <a:lstStyle/>
          <a:p>
            <a:pPr>
              <a:defRPr/>
            </a:pPr>
            <a:r>
              <a:rPr lang="en-US"/>
              <a:t>Department of Computer Science </a:t>
            </a:r>
            <a:endParaRPr/>
          </a:p>
        </p:txBody>
      </p:sp>
      <p:sp>
        <p:nvSpPr>
          <p:cNvPr id="875760763" name="Slide Number Placeholder 5"/>
          <p:cNvSpPr>
            <a:spLocks noGrp="1"/>
          </p:cNvSpPr>
          <p:nvPr>
            <p:ph type="sldNum" sz="quarter" idx="12"/>
          </p:nvPr>
        </p:nvSpPr>
        <p:spPr bwMode="auto"/>
        <p:txBody>
          <a:bodyPr/>
          <a:lstStyle/>
          <a:p>
            <a:pPr>
              <a:defRPr/>
            </a:pPr>
            <a:fld id="{811FB7E5-2B75-7D8F-D59A-BE0BF4040762}" type="slidenum">
              <a:rPr lang="en-US"/>
              <a:t/>
            </a:fld>
            <a:endParaRPr lang="en-US"/>
          </a:p>
        </p:txBody>
      </p:sp>
      <p:sp>
        <p:nvSpPr>
          <p:cNvPr id="2129266519" name=""/>
          <p:cNvSpPr txBox="1"/>
          <p:nvPr/>
        </p:nvSpPr>
        <p:spPr bwMode="auto">
          <a:xfrm flipH="0" flipV="0">
            <a:off x="286967" y="6119811"/>
            <a:ext cx="7147577" cy="259438"/>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en-US" sz="1100" b="0" i="0" u="sng" strike="noStrike" cap="none" spc="0">
                <a:solidFill>
                  <a:schemeClr val="tx1"/>
                </a:solidFill>
                <a:latin typeface="Calibri"/>
                <a:ea typeface="Calibri"/>
                <a:cs typeface="Calibri"/>
                <a:hlinkClick r:id="rId4" tooltip="https://towardsdatascience.com/bert-explained-state-of-the-art-language-model-for-nlp-f8b21a9b6270?gi=b81f3ce2eb21"/>
              </a:rPr>
              <a:t>https://towardsdatascience.com/bert-explained-state-of-the-art-language-model-for-nlp-f8b21a9b6270?gi=b81f3ce2eb21</a:t>
            </a:r>
            <a:endParaRPr sz="11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theme/_rels/theme1.xml.rels><?xml version="1.0" encoding="UTF-8" standalone="yes"?><Relationships xmlns="http://schemas.openxmlformats.org/package/2006/relationships"></Relationships>
</file>

<file path=ppt/theme/_rels/theme2.xml.rels><?xml version="1.0" encoding="UTF-8" standalone="yes"?><Relationships xmlns="http://schemas.openxmlformats.org/package/2006/relationships"></Relationships>
</file>

<file path=ppt/theme/theme1.xml><?xml version="1.0" encoding="utf-8"?>
<a:theme xmlns:a="http://schemas.openxmlformats.org/drawingml/2006/main" xmlns:r="http://schemas.openxmlformats.org/officeDocument/2006/relationships" xmlns:p="http://schemas.openxmlformats.org/presentation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majorFont>
      <a:minorFont>
        <a:latin typeface="Calibri"/>
        <a:ea typeface="Arial"/>
        <a:cs typeface="Arial"/>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theme>
</file>

<file path=ppt/theme/theme2.xml><?xml version="1.0" encoding="utf-8"?>
<a:theme xmlns:a="http://schemas.openxmlformats.org/drawingml/2006/main" xmlns:r="http://schemas.openxmlformats.org/officeDocument/2006/relationships" xmlns:p="http://schemas.openxmlformats.org/presentation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majorFont>
      <a:minorFont>
        <a:latin typeface="Calibri"/>
        <a:ea typeface="Arial"/>
        <a:cs typeface="Arial"/>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theme>
</file>

<file path=docProps/app.xml><?xml version="1.0" encoding="utf-8"?>
<Properties xmlns="http://schemas.openxmlformats.org/officeDocument/2006/extended-properties" xmlns:vt="http://schemas.openxmlformats.org/officeDocument/2006/docPropsVTypes">
  <Template>Concourse</Template>
  <TotalTime>0</TotalTime>
  <Words>0</Words>
  <Application>ONLYOFFICE/8.2.2.22</Application>
  <DocSecurity>0</DocSecurity>
  <PresentationFormat>On-screen Show (4:3)</PresentationFormat>
  <Paragraphs>0</Paragraphs>
  <Slides>40</Slides>
  <Notes>40</Notes>
  <HiddenSlides>0</HiddenSlides>
  <MMClips>2</MMClips>
  <ScaleCrop>0</ScaleCrop>
  <HeadingPairs>
    <vt:vector size="4" baseType="variant">
      <vt:variant>
        <vt:lpstr>Theme</vt:lpstr>
      </vt:variant>
      <vt:variant>
        <vt:i4>1</vt:i4>
      </vt:variant>
      <vt:variant>
        <vt:lpstr>Slide Titles</vt:lpstr>
      </vt:variant>
      <vt:variant>
        <vt:i4>40</vt:i4>
      </vt:variant>
    </vt:vector>
  </HeadingPairs>
  <TitlesOfParts>
    <vt:vector size="41" baseType="lpstr">
      <vt:lpstr>Theme 1</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vector>
  </TitlesOfParts>
  <Manager/>
  <Company>Microsoft Corporation</Company>
  <LinksUpToDate>0</LinksUpToDate>
  <SharedDoc>0</SharedDoc>
  <HyperlinkBase/>
  <HyperlinksChanged>0</HyperlinksChanged>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Ansh Yadav</dc:creator>
  <cp:keywords/>
  <dc:description/>
  <dc:identifier/>
  <dc:language/>
  <cp:lastModifiedBy/>
  <cp:revision>68</cp:revision>
  <dcterms:created xsi:type="dcterms:W3CDTF">2019-12-05T09:02:25Z</dcterms:created>
  <dcterms:modified xsi:type="dcterms:W3CDTF">2024-12-19T08:29:30Z</dcterms:modified>
  <cp:category/>
  <cp:contentStatus/>
  <cp:version/>
</cp:coreProperties>
</file>